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0" r:id="rId1"/>
  </p:sldMasterIdLst>
  <p:notesMasterIdLst>
    <p:notesMasterId r:id="rId63"/>
  </p:notesMasterIdLst>
  <p:sldIdLst>
    <p:sldId id="4477" r:id="rId2"/>
    <p:sldId id="4549" r:id="rId3"/>
    <p:sldId id="4529" r:id="rId4"/>
    <p:sldId id="4530" r:id="rId5"/>
    <p:sldId id="4497" r:id="rId6"/>
    <p:sldId id="4589" r:id="rId7"/>
    <p:sldId id="4350" r:id="rId8"/>
    <p:sldId id="4469" r:id="rId9"/>
    <p:sldId id="4498" r:id="rId10"/>
    <p:sldId id="4591" r:id="rId11"/>
    <p:sldId id="4499" r:id="rId12"/>
    <p:sldId id="4471" r:id="rId13"/>
    <p:sldId id="4500" r:id="rId14"/>
    <p:sldId id="4501" r:id="rId15"/>
    <p:sldId id="4503" r:id="rId16"/>
    <p:sldId id="4505" r:id="rId17"/>
    <p:sldId id="4481" r:id="rId18"/>
    <p:sldId id="4482" r:id="rId19"/>
    <p:sldId id="4587" r:id="rId20"/>
    <p:sldId id="4572" r:id="rId21"/>
    <p:sldId id="4493" r:id="rId22"/>
    <p:sldId id="4489" r:id="rId23"/>
    <p:sldId id="4531" r:id="rId24"/>
    <p:sldId id="4532" r:id="rId25"/>
    <p:sldId id="4533" r:id="rId26"/>
    <p:sldId id="4538" r:id="rId27"/>
    <p:sldId id="4577" r:id="rId28"/>
    <p:sldId id="4483" r:id="rId29"/>
    <p:sldId id="4484" r:id="rId30"/>
    <p:sldId id="4563" r:id="rId31"/>
    <p:sldId id="4562" r:id="rId32"/>
    <p:sldId id="4535" r:id="rId33"/>
    <p:sldId id="4475" r:id="rId34"/>
    <p:sldId id="4476" r:id="rId35"/>
    <p:sldId id="4578" r:id="rId36"/>
    <p:sldId id="4580" r:id="rId37"/>
    <p:sldId id="4582" r:id="rId38"/>
    <p:sldId id="4539" r:id="rId39"/>
    <p:sldId id="4485" r:id="rId40"/>
    <p:sldId id="4486" r:id="rId41"/>
    <p:sldId id="4569" r:id="rId42"/>
    <p:sldId id="4568" r:id="rId43"/>
    <p:sldId id="679" r:id="rId44"/>
    <p:sldId id="4585" r:id="rId45"/>
    <p:sldId id="4565" r:id="rId46"/>
    <p:sldId id="4542" r:id="rId47"/>
    <p:sldId id="4544" r:id="rId48"/>
    <p:sldId id="4545" r:id="rId49"/>
    <p:sldId id="4546" r:id="rId50"/>
    <p:sldId id="4583" r:id="rId51"/>
    <p:sldId id="4487" r:id="rId52"/>
    <p:sldId id="4488" r:id="rId53"/>
    <p:sldId id="4541" r:id="rId54"/>
    <p:sldId id="4566" r:id="rId55"/>
    <p:sldId id="4550" r:id="rId56"/>
    <p:sldId id="4567" r:id="rId57"/>
    <p:sldId id="4552" r:id="rId58"/>
    <p:sldId id="4555" r:id="rId59"/>
    <p:sldId id="4553" r:id="rId60"/>
    <p:sldId id="4560" r:id="rId61"/>
    <p:sldId id="4584" r:id="rId62"/>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35" pos="14470" userDrawn="1">
          <p15:clr>
            <a:srgbClr val="A4A3A4"/>
          </p15:clr>
        </p15:guide>
        <p15:guide id="52" pos="7678" userDrawn="1">
          <p15:clr>
            <a:srgbClr val="A4A3A4"/>
          </p15:clr>
        </p15:guide>
        <p15:guide id="53" orient="horz" pos="43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00"/>
    <a:srgbClr val="5A5A66"/>
    <a:srgbClr val="445469"/>
    <a:srgbClr val="BE0059"/>
    <a:srgbClr val="EFF1F8"/>
    <a:srgbClr val="F2F2F2"/>
    <a:srgbClr val="373737"/>
    <a:srgbClr val="626162"/>
    <a:srgbClr val="C4D4E2"/>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12" autoAdjust="0"/>
    <p:restoredTop sz="62443" autoAdjust="0"/>
  </p:normalViewPr>
  <p:slideViewPr>
    <p:cSldViewPr snapToGrid="0" snapToObjects="1">
      <p:cViewPr varScale="1">
        <p:scale>
          <a:sx n="44" d="100"/>
          <a:sy n="44" d="100"/>
        </p:scale>
        <p:origin x="360" y="232"/>
      </p:cViewPr>
      <p:guideLst>
        <p:guide pos="14470"/>
        <p:guide pos="7678"/>
        <p:guide orient="horz" pos="4320"/>
      </p:guideLst>
    </p:cSldViewPr>
  </p:slideViewPr>
  <p:outlineViewPr>
    <p:cViewPr>
      <p:scale>
        <a:sx n="100" d="100"/>
        <a:sy n="100" d="100"/>
      </p:scale>
      <p:origin x="0" y="-14936"/>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snapToObjects="1" showGuides="1">
      <p:cViewPr varScale="1">
        <p:scale>
          <a:sx n="116" d="100"/>
          <a:sy n="116" d="100"/>
        </p:scale>
        <p:origin x="296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8" Type="http://schemas.openxmlformats.org/officeDocument/2006/relationships/slide" Target="slides/slide39.xml"/><Relationship Id="rId3" Type="http://schemas.openxmlformats.org/officeDocument/2006/relationships/slide" Target="slides/slide8.xml"/><Relationship Id="rId7" Type="http://schemas.openxmlformats.org/officeDocument/2006/relationships/slide" Target="slides/slide29.xml"/><Relationship Id="rId2" Type="http://schemas.openxmlformats.org/officeDocument/2006/relationships/slide" Target="slides/slide7.xml"/><Relationship Id="rId1" Type="http://schemas.openxmlformats.org/officeDocument/2006/relationships/slide" Target="slides/slide2.xml"/><Relationship Id="rId6" Type="http://schemas.openxmlformats.org/officeDocument/2006/relationships/slide" Target="slides/slide28.xml"/><Relationship Id="rId11" Type="http://schemas.openxmlformats.org/officeDocument/2006/relationships/slide" Target="slides/slide52.xml"/><Relationship Id="rId5" Type="http://schemas.openxmlformats.org/officeDocument/2006/relationships/slide" Target="slides/slide18.xml"/><Relationship Id="rId10" Type="http://schemas.openxmlformats.org/officeDocument/2006/relationships/slide" Target="slides/slide51.xml"/><Relationship Id="rId4" Type="http://schemas.openxmlformats.org/officeDocument/2006/relationships/slide" Target="slides/slide17.xml"/><Relationship Id="rId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Montserrat Light"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Montserrat Light" charset="0"/>
              </a:defRPr>
            </a:lvl1pPr>
          </a:lstStyle>
          <a:p>
            <a:fld id="{EFC10EE1-B198-C942-8235-326C972CBB30}" type="datetimeFigureOut">
              <a:rPr lang="en-US" smtClean="0"/>
              <a:pPr/>
              <a:t>7/27/23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Montserrat Light"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Montserrat Light"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Montserrat Light" charset="0"/>
        <a:ea typeface="+mn-ea"/>
        <a:cs typeface="+mn-cs"/>
      </a:defRPr>
    </a:lvl1pPr>
    <a:lvl2pPr marL="914217" algn="l" defTabSz="914217" rtl="0" eaLnBrk="1" latinLnBrk="0" hangingPunct="1">
      <a:defRPr sz="2400" b="0" i="0" kern="1200">
        <a:solidFill>
          <a:schemeClr val="tx1"/>
        </a:solidFill>
        <a:latin typeface="Montserrat Light" charset="0"/>
        <a:ea typeface="+mn-ea"/>
        <a:cs typeface="+mn-cs"/>
      </a:defRPr>
    </a:lvl2pPr>
    <a:lvl3pPr marL="1828434" algn="l" defTabSz="914217" rtl="0" eaLnBrk="1" latinLnBrk="0" hangingPunct="1">
      <a:defRPr sz="2400" b="0" i="0" kern="1200">
        <a:solidFill>
          <a:schemeClr val="tx1"/>
        </a:solidFill>
        <a:latin typeface="Montserrat Light" charset="0"/>
        <a:ea typeface="+mn-ea"/>
        <a:cs typeface="+mn-cs"/>
      </a:defRPr>
    </a:lvl3pPr>
    <a:lvl4pPr marL="2742651" algn="l" defTabSz="914217" rtl="0" eaLnBrk="1" latinLnBrk="0" hangingPunct="1">
      <a:defRPr sz="2400" b="0" i="0" kern="1200">
        <a:solidFill>
          <a:schemeClr val="tx1"/>
        </a:solidFill>
        <a:latin typeface="Montserrat Light" charset="0"/>
        <a:ea typeface="+mn-ea"/>
        <a:cs typeface="+mn-cs"/>
      </a:defRPr>
    </a:lvl4pPr>
    <a:lvl5pPr marL="3656868" algn="l" defTabSz="914217" rtl="0" eaLnBrk="1" latinLnBrk="0" hangingPunct="1">
      <a:defRPr sz="2400" b="0" i="0" kern="1200">
        <a:solidFill>
          <a:schemeClr val="tx1"/>
        </a:solidFill>
        <a:latin typeface="Montserrat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reference page only]</a:t>
            </a: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2208314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effectLst/>
              </a:rPr>
              <a:t>Read and discuss.</a:t>
            </a:r>
            <a:r>
              <a:rPr lang="en-US" sz="2400" b="1"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 </a:t>
            </a:r>
            <a:r>
              <a:rPr lang="en-US" sz="2400" b="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Help students understand that  flow will help them in gaming, sports, music, dancing, drawing, painting, acting, creative writing, and anything else they like doing.</a:t>
            </a:r>
            <a:endParaRPr lang="en-US" b="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33035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students pair up to discuss two questions (click to reveal each one.) Students can </a:t>
            </a:r>
            <a:r>
              <a:rPr lang="en-US" sz="2400" b="0" i="0" u="none" strike="noStrike" kern="1200" dirty="0">
                <a:solidFill>
                  <a:schemeClr val="tx1"/>
                </a:solidFill>
                <a:effectLst/>
                <a:latin typeface="Montserrat Light" charset="0"/>
                <a:ea typeface="+mn-ea"/>
                <a:cs typeface="+mn-cs"/>
              </a:rPr>
              <a:t>choose whichever question interests them most or take turns answering both.</a:t>
            </a:r>
            <a:endParaRPr lang="en-US" dirty="0"/>
          </a:p>
        </p:txBody>
      </p:sp>
    </p:spTree>
    <p:extLst>
      <p:ext uri="{BB962C8B-B14F-4D97-AF65-F5344CB8AC3E}">
        <p14:creationId xmlns:p14="http://schemas.microsoft.com/office/powerpoint/2010/main" val="29412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93000"/>
              </a:lnSpc>
              <a:spcBef>
                <a:spcPts val="0"/>
              </a:spcBef>
              <a:spcAft>
                <a:spcPts val="0"/>
              </a:spcAft>
              <a:buSzPts val="1200"/>
              <a:buNone/>
            </a:pPr>
            <a:fld id="{00000000-1234-1234-1234-123412341234}" type="slidenum">
              <a:rPr lang="en-US" sz="1200" b="0" i="0">
                <a:solidFill>
                  <a:srgbClr val="000000"/>
                </a:solidFill>
                <a:latin typeface="Times New Roman"/>
                <a:ea typeface="Times New Roman"/>
                <a:cs typeface="Times New Roman"/>
                <a:sym typeface="Times New Roman"/>
              </a:rPr>
              <a:t>12</a:t>
            </a:fld>
            <a:endParaRPr sz="1200" b="0" i="0">
              <a:solidFill>
                <a:srgbClr val="000000"/>
              </a:solidFill>
              <a:latin typeface="Times New Roman"/>
              <a:ea typeface="Times New Roman"/>
              <a:cs typeface="Times New Roman"/>
              <a:sym typeface="Times New Roman"/>
            </a:endParaRPr>
          </a:p>
        </p:txBody>
      </p:sp>
      <p:sp>
        <p:nvSpPr>
          <p:cNvPr id="79" name="Google Shape;79;p2:notes"/>
          <p:cNvSpPr>
            <a:spLocks noGrp="1" noRot="1" noChangeAspect="1"/>
          </p:cNvSpPr>
          <p:nvPr>
            <p:ph type="sldImg" idx="2"/>
          </p:nvPr>
        </p:nvSpPr>
        <p:spPr>
          <a:xfrm>
            <a:off x="534988" y="763588"/>
            <a:ext cx="6702425"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0" name="Google Shape;80;p2:notes"/>
          <p:cNvSpPr txBox="1">
            <a:spLocks noGrp="1"/>
          </p:cNvSpPr>
          <p:nvPr>
            <p:ph type="body" idx="1"/>
          </p:nvPr>
        </p:nvSpPr>
        <p:spPr>
          <a:xfrm>
            <a:off x="777875" y="4776788"/>
            <a:ext cx="6218100" cy="4526100"/>
          </a:xfrm>
          <a:prstGeom prst="rect">
            <a:avLst/>
          </a:prstGeom>
          <a:noFill/>
          <a:ln>
            <a:noFill/>
          </a:ln>
        </p:spPr>
        <p:txBody>
          <a:bodyPr spcFirstLastPara="1" wrap="square" lIns="91425" tIns="45700" rIns="91425" bIns="45700" anchor="ctr" anchorCtr="0">
            <a:noAutofit/>
          </a:bodyPr>
          <a:lstStyle/>
          <a:p>
            <a:pPr marL="0" marR="0" lvl="0" indent="0" algn="l" defTabSz="914217" rtl="0" eaLnBrk="1" fontAlgn="auto" latinLnBrk="0" hangingPunct="1">
              <a:lnSpc>
                <a:spcPct val="100000"/>
              </a:lnSpc>
              <a:spcBef>
                <a:spcPts val="0"/>
              </a:spcBef>
              <a:spcAft>
                <a:spcPts val="0"/>
              </a:spcAft>
              <a:buClrTx/>
              <a:buSzPts val="1400"/>
              <a:buFontTx/>
              <a:buNone/>
              <a:tabLst/>
              <a:defRPr/>
            </a:pPr>
            <a:r>
              <a:rPr lang="en-US" dirty="0"/>
              <a:t>Click to reveal and discuss each one. Guide students to understand that i</a:t>
            </a:r>
            <a:r>
              <a:rPr lang="en-US" sz="2400" b="0" i="0" u="none" strike="noStrike" kern="1200" dirty="0">
                <a:solidFill>
                  <a:schemeClr val="tx1"/>
                </a:solidFill>
                <a:effectLst/>
                <a:latin typeface="Montserrat Light" charset="0"/>
                <a:ea typeface="+mn-ea"/>
                <a:cs typeface="+mn-cs"/>
              </a:rPr>
              <a:t>f any of these are missing, it’s harder to find your flow.</a:t>
            </a:r>
            <a:endParaRPr lang="en-US" dirty="0"/>
          </a:p>
          <a:p>
            <a:pPr marL="0" marR="0" lvl="0" indent="0" algn="l" defTabSz="914217"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217" rtl="0" eaLnBrk="1" fontAlgn="auto" latinLnBrk="0" hangingPunct="1">
              <a:lnSpc>
                <a:spcPct val="100000"/>
              </a:lnSpc>
              <a:spcBef>
                <a:spcPts val="0"/>
              </a:spcBef>
              <a:spcAft>
                <a:spcPts val="0"/>
              </a:spcAft>
              <a:buClrTx/>
              <a:buSzPts val="1400"/>
              <a:buFontTx/>
              <a:buNone/>
              <a:tabLst/>
              <a:defRPr/>
            </a:pPr>
            <a:r>
              <a:rPr lang="en-US" dirty="0"/>
              <a:t>(Name is pronounced ME-high Cheek-SENT-me-high)</a:t>
            </a:r>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582775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Ask students to revisit their earlier answers in light of the 4 factors that make flow possible.</a:t>
            </a:r>
          </a:p>
          <a:p>
            <a:endParaRPr lang="en-US" dirty="0"/>
          </a:p>
          <a:p>
            <a:r>
              <a:rPr lang="en-US" sz="2400" b="0" i="0" u="none" strike="noStrike" kern="1200" dirty="0">
                <a:solidFill>
                  <a:schemeClr val="tx1"/>
                </a:solidFill>
                <a:effectLst/>
                <a:latin typeface="Montserrat Light" charset="0"/>
                <a:ea typeface="+mn-ea"/>
                <a:cs typeface="+mn-cs"/>
              </a:rPr>
              <a:t>Conclude by saying, </a:t>
            </a:r>
            <a:r>
              <a:rPr lang="en-US" sz="2400" b="1" i="0" u="none" strike="noStrike" kern="1200" dirty="0">
                <a:solidFill>
                  <a:schemeClr val="tx1"/>
                </a:solidFill>
                <a:effectLst/>
                <a:latin typeface="Montserrat Light" charset="0"/>
                <a:ea typeface="+mn-ea"/>
                <a:cs typeface="+mn-cs"/>
              </a:rPr>
              <a:t>“Flow is not something we’ll get to experience every moment of every day. And, the things that help us get into a state of flow will change over time. So, we’re going to approach this as an experiment: one that we’ll start together in class this week, but that hopefully you’ll continue all throughout your life.</a:t>
            </a:r>
            <a:endParaRPr lang="en-US" b="1" dirty="0"/>
          </a:p>
        </p:txBody>
      </p:sp>
    </p:spTree>
    <p:extLst>
      <p:ext uri="{BB962C8B-B14F-4D97-AF65-F5344CB8AC3E}">
        <p14:creationId xmlns:p14="http://schemas.microsoft.com/office/powerpoint/2010/main" val="2488468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Let kids brainstorm answers.</a:t>
            </a:r>
          </a:p>
          <a:p>
            <a:pPr rtl="0"/>
            <a:r>
              <a:rPr lang="en-US" dirty="0"/>
              <a:t>Click to reveal each answer and discuss.</a:t>
            </a:r>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1401235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Read closing thoughts to students.</a:t>
            </a:r>
          </a:p>
          <a:p>
            <a:r>
              <a:rPr lang="en-US" dirty="0"/>
              <a:t>Say, </a:t>
            </a:r>
            <a:r>
              <a:rPr lang="en-US" sz="2400" b="1" i="0" u="none" strike="noStrike" kern="1200" dirty="0">
                <a:solidFill>
                  <a:schemeClr val="tx1"/>
                </a:solidFill>
                <a:effectLst/>
                <a:latin typeface="Montserrat Light" charset="0"/>
                <a:ea typeface="+mn-ea"/>
                <a:cs typeface="+mn-cs"/>
              </a:rPr>
              <a:t>“Flow is one of the optimal human states of being: we feel great and we achieve great things when in a state of flow. I want us ALL to experience more of that in our classroom. We’re going to try to find flow instead of just forcing ourselves to get our work done. That’s the purpose of this unit of study.”</a:t>
            </a:r>
            <a:endParaRPr lang="en-US" b="1" dirty="0"/>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2918830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the printed or digital version of the journal to students and have them complete these 2 tasks (allow 5-7 minutes.)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3490200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LESSON 2 HERE. Introduce the day’s topic.</a:t>
            </a: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1947173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CDCBC32-9704-8E4C-AEAB-6E351D2DC5D8}" type="slidenum">
              <a:rPr lang="es-MX" altLang="es-ES_tradnl"/>
              <a:pPr/>
              <a:t>18</a:t>
            </a:fld>
            <a:endParaRPr lang="es-MX" altLang="es-ES_tradnl"/>
          </a:p>
        </p:txBody>
      </p:sp>
      <p:sp>
        <p:nvSpPr>
          <p:cNvPr id="16385" name="Text Box 1"/>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s-ES_tradnl" altLang="es-ES_tradnl" dirty="0" err="1"/>
              <a:t>Review</a:t>
            </a:r>
            <a:r>
              <a:rPr lang="es-ES_tradnl" altLang="es-ES_tradnl" dirty="0"/>
              <a:t> </a:t>
            </a:r>
            <a:r>
              <a:rPr lang="es-ES_tradnl" altLang="es-ES_tradnl" dirty="0" err="1"/>
              <a:t>the</a:t>
            </a:r>
            <a:r>
              <a:rPr lang="es-ES_tradnl" altLang="es-ES_tradnl" dirty="0"/>
              <a:t> </a:t>
            </a:r>
            <a:r>
              <a:rPr lang="es-ES_tradnl" altLang="es-ES_tradnl" dirty="0" err="1"/>
              <a:t>unit</a:t>
            </a:r>
            <a:r>
              <a:rPr lang="es-ES_tradnl" altLang="es-ES_tradnl" dirty="0"/>
              <a:t> </a:t>
            </a:r>
            <a:r>
              <a:rPr lang="es-ES_tradnl" altLang="es-ES_tradnl" dirty="0" err="1"/>
              <a:t>overview</a:t>
            </a:r>
            <a:r>
              <a:rPr lang="es-ES_tradnl" altLang="es-ES_tradnl" dirty="0"/>
              <a:t> and </a:t>
            </a:r>
            <a:r>
              <a:rPr lang="es-ES_tradnl" altLang="es-ES_tradnl" dirty="0" err="1"/>
              <a:t>where</a:t>
            </a:r>
            <a:r>
              <a:rPr lang="es-ES_tradnl" altLang="es-ES_tradnl" dirty="0"/>
              <a:t> </a:t>
            </a:r>
            <a:r>
              <a:rPr lang="es-ES_tradnl" altLang="es-ES_tradnl" dirty="0" err="1"/>
              <a:t>today’s</a:t>
            </a:r>
            <a:r>
              <a:rPr lang="es-ES_tradnl" altLang="es-ES_tradnl" dirty="0"/>
              <a:t> </a:t>
            </a:r>
            <a:r>
              <a:rPr lang="es-ES_tradnl" altLang="es-ES_tradnl" dirty="0" err="1"/>
              <a:t>topic</a:t>
            </a:r>
            <a:r>
              <a:rPr lang="es-ES_tradnl" altLang="es-ES_tradnl" dirty="0"/>
              <a:t> </a:t>
            </a:r>
            <a:r>
              <a:rPr lang="es-ES_tradnl" altLang="es-ES_tradnl" dirty="0" err="1"/>
              <a:t>fits</a:t>
            </a:r>
            <a:r>
              <a:rPr lang="es-ES_tradnl" altLang="es-ES_tradnl" dirty="0"/>
              <a:t> in.</a:t>
            </a:r>
          </a:p>
        </p:txBody>
      </p:sp>
    </p:spTree>
    <p:extLst>
      <p:ext uri="{BB962C8B-B14F-4D97-AF65-F5344CB8AC3E}">
        <p14:creationId xmlns:p14="http://schemas.microsoft.com/office/powerpoint/2010/main" val="2640459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students pair up to discuss the first question.</a:t>
            </a:r>
          </a:p>
          <a:p>
            <a:r>
              <a:rPr lang="en-US" dirty="0"/>
              <a:t>Take students’ answers, and say “</a:t>
            </a:r>
            <a:r>
              <a:rPr lang="en-US" sz="2400" b="1" i="0" u="none" strike="noStrike" kern="1200" dirty="0">
                <a:solidFill>
                  <a:schemeClr val="tx1"/>
                </a:solidFill>
                <a:effectLst/>
                <a:latin typeface="Montserrat Light" charset="0"/>
                <a:ea typeface="+mn-ea"/>
                <a:cs typeface="+mn-cs"/>
              </a:rPr>
              <a:t>A flow state is when a person is fully immersed in a feeling of energized focus, completely involved in what they’re doing, and enjoying the process of the activity.”</a:t>
            </a:r>
          </a:p>
          <a:p>
            <a:r>
              <a:rPr lang="en-US" sz="2400" b="0" i="0" u="none" strike="noStrike" kern="1200" dirty="0">
                <a:solidFill>
                  <a:schemeClr val="tx1"/>
                </a:solidFill>
                <a:effectLst/>
                <a:latin typeface="Montserrat Light" charset="0"/>
                <a:ea typeface="+mn-ea"/>
                <a:cs typeface="+mn-cs"/>
              </a:rPr>
              <a:t>Click to reveal the second question, and allow students to discuss. </a:t>
            </a:r>
            <a:endParaRPr lang="en-US" b="0" dirty="0">
              <a:effectLst/>
            </a:endParaRPr>
          </a:p>
        </p:txBody>
      </p:sp>
    </p:spTree>
    <p:extLst>
      <p:ext uri="{BB962C8B-B14F-4D97-AF65-F5344CB8AC3E}">
        <p14:creationId xmlns:p14="http://schemas.microsoft.com/office/powerpoint/2010/main" val="150155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SLIDESHOW FOR STUDENTS HERE</a:t>
            </a: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3440335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Click to play the 1 minute closed-caption audio OR read the transcription below.</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AUDIO TRANSCRIPTION:</a:t>
            </a:r>
          </a:p>
          <a:p>
            <a:pPr rtl="0"/>
            <a:r>
              <a:rPr lang="en-US" sz="2400" b="0" i="0" u="none" strike="noStrike" kern="1200" dirty="0">
                <a:solidFill>
                  <a:schemeClr val="tx1"/>
                </a:solidFill>
                <a:effectLst/>
                <a:latin typeface="Montserrat Light" charset="0"/>
                <a:ea typeface="+mn-ea"/>
                <a:cs typeface="+mn-cs"/>
              </a:rPr>
              <a:t>-When you’re in a flow state, your attention is focused on the thing you want it to be focused on. This requires being in control of your attention. Think of focused attention as a flashlight. There are many different objects in a room, but wherever you shine the flashlight is where the light is focused. </a:t>
            </a:r>
            <a:endParaRPr lang="en-US" b="0" dirty="0">
              <a:effectLst/>
            </a:endParaRPr>
          </a:p>
          <a:p>
            <a:pPr rtl="0"/>
            <a:r>
              <a:rPr lang="en-US" sz="2400" b="0" i="0" u="none" strike="noStrike" kern="1200" dirty="0">
                <a:solidFill>
                  <a:schemeClr val="tx1"/>
                </a:solidFill>
                <a:effectLst/>
                <a:latin typeface="Montserrat Light" charset="0"/>
                <a:ea typeface="+mn-ea"/>
                <a:cs typeface="+mn-cs"/>
              </a:rPr>
              <a:t>-Many times our flashlight of attention feels like its swinging all over the place: the task at hand, our phones, the noise in the hallway, the person next to us who’s talking, and so on. It’s more like swing lights on a concert stage than a flashlight. Learning to focus your attention is like learning to control the direction of the flashlight. It’s choosing which things to illuminate, light up, and bring attention to, and which to leave in relative darkness. </a:t>
            </a:r>
            <a:endParaRPr lang="en-US" b="0" dirty="0">
              <a:effectLst/>
            </a:endParaRPr>
          </a:p>
          <a:p>
            <a:pPr rtl="0"/>
            <a:r>
              <a:rPr lang="en-US" sz="2400" b="0" i="0" u="none" strike="noStrike" kern="1200" dirty="0">
                <a:solidFill>
                  <a:schemeClr val="tx1"/>
                </a:solidFill>
                <a:effectLst/>
                <a:latin typeface="Montserrat Light" charset="0"/>
                <a:ea typeface="+mn-ea"/>
                <a:cs typeface="+mn-cs"/>
              </a:rPr>
              <a:t>-Directing your attention requires control, and that requires practice. The more that you practice shining the flashlight of your attention in one spot and holding the flashlight there, the easier it becomes to do it again.</a:t>
            </a:r>
            <a:endParaRPr lang="en-US" b="0" dirty="0">
              <a:effectLst/>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1495628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flashlight and swing stage lights analogy from the video.</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i="0" u="none" strike="noStrike" kern="1200" dirty="0">
                <a:solidFill>
                  <a:schemeClr val="tx1"/>
                </a:solidFill>
                <a:effectLst/>
                <a:latin typeface="Montserrat Light" charset="0"/>
                <a:ea typeface="+mn-ea"/>
                <a:cs typeface="+mn-cs"/>
              </a:rPr>
              <a:t>Ask, </a:t>
            </a:r>
            <a:r>
              <a:rPr lang="en-US" sz="2400" b="1" i="0" u="none" strike="noStrike" kern="1200" dirty="0">
                <a:solidFill>
                  <a:schemeClr val="tx1"/>
                </a:solidFill>
                <a:effectLst/>
                <a:latin typeface="Montserrat Light" charset="0"/>
                <a:ea typeface="+mn-ea"/>
                <a:cs typeface="+mn-cs"/>
              </a:rPr>
              <a:t>“</a:t>
            </a:r>
            <a:r>
              <a:rPr lang="en-US" sz="2400" b="1" i="0" u="none" strike="noStrike" kern="1200" dirty="0">
                <a:solidFill>
                  <a:schemeClr val="tx2"/>
                </a:solidFill>
                <a:effectLst/>
                <a:latin typeface="Montserrat Light" charset="0"/>
                <a:ea typeface="+mn-ea"/>
                <a:cs typeface="+mn-cs"/>
              </a:rPr>
              <a:t>How do YOU direct your attention, focus, and concentrate?” </a:t>
            </a:r>
            <a:endParaRPr lang="en-US" b="1"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3723182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22</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pPr rtl="0"/>
            <a:r>
              <a:rPr lang="en-US" sz="2400" b="0" i="0" u="none" strike="noStrike" kern="1200" dirty="0">
                <a:solidFill>
                  <a:schemeClr val="tx1"/>
                </a:solidFill>
                <a:effectLst/>
                <a:latin typeface="Montserrat Light" charset="0"/>
                <a:ea typeface="+mn-ea"/>
                <a:cs typeface="+mn-cs"/>
              </a:rPr>
              <a:t>Say, </a:t>
            </a:r>
            <a:r>
              <a:rPr lang="en-US" sz="2400" b="1" i="0" u="none" strike="noStrike" kern="1200" dirty="0">
                <a:solidFill>
                  <a:schemeClr val="tx1"/>
                </a:solidFill>
                <a:effectLst/>
                <a:latin typeface="Montserrat Light" charset="0"/>
                <a:ea typeface="+mn-ea"/>
                <a:cs typeface="+mn-cs"/>
              </a:rPr>
              <a:t>“I’m going to share one process that can help.”</a:t>
            </a:r>
          </a:p>
          <a:p>
            <a:pPr rtl="0"/>
            <a:r>
              <a:rPr lang="en-US" sz="2400" b="0" i="0" u="none" strike="noStrike" kern="1200" dirty="0">
                <a:solidFill>
                  <a:schemeClr val="tx1"/>
                </a:solidFill>
                <a:effectLst/>
                <a:latin typeface="Montserrat Light" charset="0"/>
                <a:ea typeface="+mn-ea"/>
                <a:cs typeface="+mn-cs"/>
              </a:rPr>
              <a:t>Click through and discuss each step.</a:t>
            </a:r>
          </a:p>
          <a:p>
            <a:pPr rtl="0"/>
            <a:r>
              <a:rPr lang="en-US" sz="2400" b="0" i="0" u="none" strike="noStrike" kern="1200" dirty="0">
                <a:solidFill>
                  <a:schemeClr val="tx1"/>
                </a:solidFill>
                <a:effectLst/>
                <a:latin typeface="Montserrat Light" charset="0"/>
                <a:ea typeface="+mn-ea"/>
                <a:cs typeface="+mn-cs"/>
              </a:rPr>
              <a:t>At the end, say, “</a:t>
            </a:r>
            <a:r>
              <a:rPr lang="en-US" sz="2400" b="1" i="0" u="none" strike="noStrike" kern="1200" dirty="0">
                <a:solidFill>
                  <a:schemeClr val="tx1"/>
                </a:solidFill>
                <a:effectLst/>
                <a:latin typeface="Montserrat Light" charset="0"/>
                <a:ea typeface="+mn-ea"/>
                <a:cs typeface="+mn-cs"/>
              </a:rPr>
              <a:t>The last step is the most important: you have to put your undivided attention on the task. If your mind wanders, that’s okay! Just bring your focus back to the task. Imagine a flashlight that is swinging all around and you bring it back to your assignment. Remember that the first 15 minutes is the hardest, and if you can push through that, you’ll often wind up in a state of flow.”</a:t>
            </a:r>
          </a:p>
          <a:p>
            <a:pPr rtl="0"/>
            <a:endParaRPr lang="en-US" sz="2400" b="0" i="0" u="none" strike="noStrike" kern="1200" dirty="0">
              <a:solidFill>
                <a:schemeClr val="tx1"/>
              </a:solidFill>
              <a:effectLst/>
              <a:latin typeface="Montserrat Light" charset="0"/>
              <a:ea typeface="+mn-ea"/>
              <a:cs typeface="+mn-cs"/>
            </a:endParaRPr>
          </a:p>
          <a:p>
            <a:endParaRPr lang="en-US" altLang="en-US" dirty="0">
              <a:latin typeface="Times New Roman" charset="0"/>
            </a:endParaRPr>
          </a:p>
          <a:p>
            <a:endParaRPr lang="en-US" altLang="en-US" dirty="0">
              <a:latin typeface="Times New Roman" charset="0"/>
            </a:endParaRPr>
          </a:p>
          <a:p>
            <a:endParaRPr lang="en-US" altLang="en-US" dirty="0">
              <a:latin typeface="Times New Roman" charset="0"/>
            </a:endParaRPr>
          </a:p>
        </p:txBody>
      </p:sp>
    </p:spTree>
    <p:extLst>
      <p:ext uri="{BB962C8B-B14F-4D97-AF65-F5344CB8AC3E}">
        <p14:creationId xmlns:p14="http://schemas.microsoft.com/office/powerpoint/2010/main" val="1855361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23</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r>
              <a:rPr lang="en-US" sz="2400" b="0" i="0" u="none" strike="noStrike" kern="1200" dirty="0">
                <a:solidFill>
                  <a:schemeClr val="tx1"/>
                </a:solidFill>
                <a:effectLst/>
                <a:latin typeface="Montserrat Light" charset="0"/>
                <a:ea typeface="+mn-ea"/>
                <a:cs typeface="+mn-cs"/>
              </a:rPr>
              <a:t>Say</a:t>
            </a:r>
            <a:r>
              <a:rPr lang="en-US" sz="2400" b="1" i="0" u="none" strike="noStrike" kern="1200" dirty="0">
                <a:solidFill>
                  <a:schemeClr val="tx1"/>
                </a:solidFill>
                <a:effectLst/>
                <a:latin typeface="Montserrat Light" charset="0"/>
                <a:ea typeface="+mn-ea"/>
                <a:cs typeface="+mn-cs"/>
              </a:rPr>
              <a:t>, “I want to give us all a chance to practice this now. One of your tasks this week is to ___. We’re going to see if you can get into the flow state with that task. I’m going to model each of the 5 steps for you.”</a:t>
            </a:r>
          </a:p>
          <a:p>
            <a:endParaRPr lang="en-US" altLang="en-US" sz="2400" b="0" i="0" u="none" strike="noStrike" kern="1200" dirty="0">
              <a:solidFill>
                <a:schemeClr val="tx1"/>
              </a:solidFill>
              <a:effectLst/>
              <a:latin typeface="Montserrat Light" charset="0"/>
              <a:ea typeface="+mn-ea"/>
              <a:cs typeface="+mn-cs"/>
            </a:endParaRPr>
          </a:p>
          <a:p>
            <a:pPr rtl="0" fontAlgn="base"/>
            <a:r>
              <a:rPr lang="en-US" sz="2400" b="0" i="0" u="none" strike="noStrike" kern="1200" dirty="0">
                <a:solidFill>
                  <a:schemeClr val="tx1"/>
                </a:solidFill>
                <a:effectLst/>
                <a:latin typeface="Montserrat Light" charset="0"/>
                <a:ea typeface="+mn-ea"/>
                <a:cs typeface="+mn-cs"/>
              </a:rPr>
              <a:t>1. Eliminate distractions: Get comfortable in a quiet place with devices silenced</a:t>
            </a:r>
          </a:p>
          <a:p>
            <a:pPr rtl="0"/>
            <a:r>
              <a:rPr lang="en-US" sz="2400" b="0" i="0" u="none" strike="noStrike" kern="1200" dirty="0">
                <a:solidFill>
                  <a:schemeClr val="tx1"/>
                </a:solidFill>
                <a:effectLst/>
                <a:latin typeface="Montserrat Light" charset="0"/>
                <a:ea typeface="+mn-ea"/>
                <a:cs typeface="+mn-cs"/>
              </a:rPr>
              <a:t>Say, </a:t>
            </a:r>
            <a:r>
              <a:rPr lang="en-US" sz="2400" b="1" i="0" u="none" strike="noStrike" kern="1200" dirty="0">
                <a:solidFill>
                  <a:schemeClr val="tx1"/>
                </a:solidFill>
                <a:effectLst/>
                <a:latin typeface="Montserrat Light" charset="0"/>
                <a:ea typeface="+mn-ea"/>
                <a:cs typeface="+mn-cs"/>
              </a:rPr>
              <a:t>“I’m going to get all my materials together and get you in a quiet place where I can focus.”</a:t>
            </a:r>
            <a:endParaRPr lang="en-US" b="1" dirty="0">
              <a:effectLst/>
            </a:endParaRPr>
          </a:p>
          <a:p>
            <a:pPr rtl="0"/>
            <a:br>
              <a:rPr lang="en-US" b="0" dirty="0">
                <a:effectLst/>
              </a:rPr>
            </a:br>
            <a:r>
              <a:rPr lang="en-US" sz="2400" b="0" i="0" u="none" strike="noStrike" kern="1200" dirty="0">
                <a:solidFill>
                  <a:schemeClr val="tx1"/>
                </a:solidFill>
                <a:effectLst/>
                <a:latin typeface="Montserrat Light" charset="0"/>
                <a:ea typeface="+mn-ea"/>
                <a:cs typeface="+mn-cs"/>
              </a:rPr>
              <a:t>2 . Get clear on the task: Figure out what needs to be done and your next steps.</a:t>
            </a:r>
            <a:endParaRPr lang="en-US" b="0" dirty="0">
              <a:effectLst/>
            </a:endParaRPr>
          </a:p>
          <a:p>
            <a:pPr rtl="0"/>
            <a:r>
              <a:rPr lang="en-US" sz="2400" b="0" i="0" u="none" strike="noStrike" kern="1200" dirty="0">
                <a:solidFill>
                  <a:schemeClr val="tx1"/>
                </a:solidFill>
                <a:effectLst/>
                <a:latin typeface="Montserrat Light" charset="0"/>
                <a:ea typeface="+mn-ea"/>
                <a:cs typeface="+mn-cs"/>
              </a:rPr>
              <a:t>Say, </a:t>
            </a:r>
            <a:r>
              <a:rPr lang="en-US" sz="2400" b="1" i="0" u="none" strike="noStrike" kern="1200" dirty="0">
                <a:solidFill>
                  <a:schemeClr val="tx1"/>
                </a:solidFill>
                <a:effectLst/>
                <a:latin typeface="Montserrat Light" charset="0"/>
                <a:ea typeface="+mn-ea"/>
                <a:cs typeface="+mn-cs"/>
              </a:rPr>
              <a:t>“Now I’m going to familiarize myself with what needs to be done. I’ll look over the directions, review where I left off, and figure out what I need to do next.” </a:t>
            </a:r>
            <a:r>
              <a:rPr lang="en-US" sz="2400" b="0" i="0" u="none" strike="noStrike" kern="1200" dirty="0">
                <a:solidFill>
                  <a:schemeClr val="tx1"/>
                </a:solidFill>
                <a:effectLst/>
                <a:latin typeface="Montserrat Light" charset="0"/>
                <a:ea typeface="+mn-ea"/>
                <a:cs typeface="+mn-cs"/>
              </a:rPr>
              <a:t>[Give specifics if possible that are related to the task kids are doing.]</a:t>
            </a:r>
            <a:endParaRPr lang="en-US" b="0" dirty="0">
              <a:effectLst/>
            </a:endParaRPr>
          </a:p>
          <a:p>
            <a:pPr rtl="0"/>
            <a:br>
              <a:rPr lang="en-US" b="0" dirty="0">
                <a:effectLst/>
              </a:rPr>
            </a:br>
            <a:r>
              <a:rPr lang="en-US" sz="2400" b="0" i="0" u="none" strike="noStrike" kern="1200" dirty="0">
                <a:solidFill>
                  <a:schemeClr val="tx1"/>
                </a:solidFill>
                <a:effectLst/>
                <a:latin typeface="Montserrat Light" charset="0"/>
                <a:ea typeface="+mn-ea"/>
                <a:cs typeface="+mn-cs"/>
              </a:rPr>
              <a:t>3. Visualize the outcome: Picture the results and how you’ll feel when the task is done.</a:t>
            </a:r>
            <a:endParaRPr lang="en-US" b="0" dirty="0">
              <a:effectLst/>
            </a:endParaRPr>
          </a:p>
          <a:p>
            <a:pPr rtl="0"/>
            <a:r>
              <a:rPr lang="en-US" sz="2400" b="0" i="0" u="none" strike="noStrike" kern="1200" dirty="0">
                <a:solidFill>
                  <a:schemeClr val="tx1"/>
                </a:solidFill>
                <a:effectLst/>
                <a:latin typeface="Montserrat Light" charset="0"/>
                <a:ea typeface="+mn-ea"/>
                <a:cs typeface="+mn-cs"/>
              </a:rPr>
              <a:t>Say</a:t>
            </a:r>
            <a:r>
              <a:rPr lang="en-US" sz="2400" b="1" i="0" u="none" strike="noStrike" kern="1200" dirty="0">
                <a:solidFill>
                  <a:schemeClr val="tx1"/>
                </a:solidFill>
                <a:effectLst/>
                <a:latin typeface="Montserrat Light" charset="0"/>
                <a:ea typeface="+mn-ea"/>
                <a:cs typeface="+mn-cs"/>
              </a:rPr>
              <a:t>, “When I’m done, I will have a completed ___ and I’ll be finished with ___. It’s going to feel amazing to know I have that part accomplished because it requires a lot of concentration. I’ll be able to do the easier and more fun steps of ___ afterward.”</a:t>
            </a:r>
            <a:endParaRPr lang="en-US" b="1" dirty="0">
              <a:effectLst/>
            </a:endParaRPr>
          </a:p>
          <a:p>
            <a:pPr rtl="0"/>
            <a:br>
              <a:rPr lang="en-US" b="0" dirty="0">
                <a:effectLst/>
              </a:rPr>
            </a:br>
            <a:r>
              <a:rPr lang="en-US" sz="2400" b="0" i="0" u="none" strike="noStrike" kern="1200" dirty="0">
                <a:solidFill>
                  <a:schemeClr val="tx1"/>
                </a:solidFill>
                <a:effectLst/>
                <a:latin typeface="Montserrat Light" charset="0"/>
                <a:ea typeface="+mn-ea"/>
                <a:cs typeface="+mn-cs"/>
              </a:rPr>
              <a:t>4.Set timer for 20-45 min: Give yourself enough a reasonable time period to get and stay in flow.</a:t>
            </a:r>
            <a:endParaRPr lang="en-US" b="0" dirty="0">
              <a:effectLst/>
            </a:endParaRPr>
          </a:p>
          <a:p>
            <a:pPr rtl="0"/>
            <a:r>
              <a:rPr lang="en-US" sz="2400" b="0" i="0" u="none" strike="noStrike" kern="1200" dirty="0">
                <a:solidFill>
                  <a:schemeClr val="tx1"/>
                </a:solidFill>
                <a:effectLst/>
                <a:latin typeface="Montserrat Light" charset="0"/>
                <a:ea typeface="+mn-ea"/>
                <a:cs typeface="+mn-cs"/>
              </a:rPr>
              <a:t>Say, “</a:t>
            </a:r>
            <a:r>
              <a:rPr lang="en-US" sz="2400" b="1" i="0" u="none" strike="noStrike" kern="1200" dirty="0">
                <a:solidFill>
                  <a:schemeClr val="tx1"/>
                </a:solidFill>
                <a:effectLst/>
                <a:latin typeface="Montserrat Light" charset="0"/>
                <a:ea typeface="+mn-ea"/>
                <a:cs typeface="+mn-cs"/>
              </a:rPr>
              <a:t>I need at least 20 minutes to get into a flow state, and 45 minutes is around the maximum amount of time I can really concentrate without needing a break. Today, I’m going to set the timer for ___.”</a:t>
            </a:r>
            <a:endParaRPr lang="en-US" b="1" dirty="0">
              <a:effectLst/>
            </a:endParaRPr>
          </a:p>
          <a:p>
            <a:pPr rtl="0"/>
            <a:br>
              <a:rPr lang="en-US" b="0" dirty="0">
                <a:effectLst/>
              </a:rPr>
            </a:br>
            <a:r>
              <a:rPr lang="en-US" sz="2400" b="0" i="0" u="none" strike="noStrike" kern="1200" dirty="0">
                <a:solidFill>
                  <a:schemeClr val="tx1"/>
                </a:solidFill>
                <a:effectLst/>
                <a:latin typeface="Montserrat Light" charset="0"/>
                <a:ea typeface="+mn-ea"/>
                <a:cs typeface="+mn-cs"/>
              </a:rPr>
              <a:t>5. Focus your attention: Start with what feels easier and build on that until you get into the flow.</a:t>
            </a:r>
            <a:endParaRPr lang="en-US" b="0" dirty="0">
              <a:effectLst/>
            </a:endParaRPr>
          </a:p>
          <a:p>
            <a:pPr rtl="0"/>
            <a:r>
              <a:rPr lang="en-US" sz="2400" b="0" i="0" u="none" strike="noStrike" kern="1200" dirty="0">
                <a:solidFill>
                  <a:schemeClr val="tx1"/>
                </a:solidFill>
                <a:effectLst/>
                <a:latin typeface="Montserrat Light" charset="0"/>
                <a:ea typeface="+mn-ea"/>
                <a:cs typeface="+mn-cs"/>
              </a:rPr>
              <a:t>Say, </a:t>
            </a:r>
            <a:r>
              <a:rPr lang="en-US" sz="2400" b="1" i="0" u="none" strike="noStrike" kern="1200" dirty="0">
                <a:solidFill>
                  <a:schemeClr val="tx1"/>
                </a:solidFill>
                <a:effectLst/>
                <a:latin typeface="Montserrat Light" charset="0"/>
                <a:ea typeface="+mn-ea"/>
                <a:cs typeface="+mn-cs"/>
              </a:rPr>
              <a:t>“Once all those steps are done, I’m going to envision my attention like a flashlight and shine it directly onto the assignment. I’m going to try to stay focused on the task for the whole time period so I can enter a flow state. When I feel stuck or it gets too hard, I’ll skip around to some other part of the task that feels easier. Then I can experience some success and I’ll come back to the harder stuff.”</a:t>
            </a:r>
            <a:endParaRPr lang="en-US" b="1" dirty="0">
              <a:effectLst/>
            </a:endParaRPr>
          </a:p>
          <a:p>
            <a:br>
              <a:rPr lang="en-US" b="0" dirty="0"/>
            </a:br>
            <a:endParaRPr lang="en-US" altLang="en-US" b="0" dirty="0">
              <a:latin typeface="Times New Roman" charset="0"/>
            </a:endParaRPr>
          </a:p>
        </p:txBody>
      </p:sp>
    </p:spTree>
    <p:extLst>
      <p:ext uri="{BB962C8B-B14F-4D97-AF65-F5344CB8AC3E}">
        <p14:creationId xmlns:p14="http://schemas.microsoft.com/office/powerpoint/2010/main" val="2675748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24</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r>
              <a:rPr lang="en-US" altLang="en-US" dirty="0">
                <a:latin typeface="Times New Roman" charset="0"/>
              </a:rPr>
              <a:t>Prepare students to try it out. Set a timer for the duration of the task.</a:t>
            </a:r>
          </a:p>
        </p:txBody>
      </p:sp>
    </p:spTree>
    <p:extLst>
      <p:ext uri="{BB962C8B-B14F-4D97-AF65-F5344CB8AC3E}">
        <p14:creationId xmlns:p14="http://schemas.microsoft.com/office/powerpoint/2010/main" val="541136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93000"/>
              </a:lnSpc>
              <a:spcBef>
                <a:spcPts val="0"/>
              </a:spcBef>
              <a:spcAft>
                <a:spcPts val="0"/>
              </a:spcAft>
              <a:buSzPts val="1200"/>
              <a:buNone/>
            </a:pPr>
            <a:fld id="{00000000-1234-1234-1234-123412341234}" type="slidenum">
              <a:rPr lang="en-US" sz="1200" b="0" i="0">
                <a:solidFill>
                  <a:srgbClr val="000000"/>
                </a:solidFill>
                <a:latin typeface="Times New Roman"/>
                <a:ea typeface="Times New Roman"/>
                <a:cs typeface="Times New Roman"/>
                <a:sym typeface="Times New Roman"/>
              </a:rPr>
              <a:t>25</a:t>
            </a:fld>
            <a:endParaRPr sz="1200" b="0" i="0" dirty="0">
              <a:solidFill>
                <a:srgbClr val="000000"/>
              </a:solidFill>
              <a:latin typeface="Times New Roman"/>
              <a:ea typeface="Times New Roman"/>
              <a:cs typeface="Times New Roman"/>
              <a:sym typeface="Times New Roman"/>
            </a:endParaRPr>
          </a:p>
        </p:txBody>
      </p:sp>
      <p:sp>
        <p:nvSpPr>
          <p:cNvPr id="79" name="Google Shape;79;p2:notes"/>
          <p:cNvSpPr>
            <a:spLocks noGrp="1" noRot="1" noChangeAspect="1"/>
          </p:cNvSpPr>
          <p:nvPr>
            <p:ph type="sldImg" idx="2"/>
          </p:nvPr>
        </p:nvSpPr>
        <p:spPr>
          <a:xfrm>
            <a:off x="534988" y="763588"/>
            <a:ext cx="6702425"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0" name="Google Shape;80;p2:notes"/>
          <p:cNvSpPr txBox="1">
            <a:spLocks noGrp="1"/>
          </p:cNvSpPr>
          <p:nvPr>
            <p:ph type="body" idx="1"/>
          </p:nvPr>
        </p:nvSpPr>
        <p:spPr>
          <a:xfrm>
            <a:off x="777875" y="4776788"/>
            <a:ext cx="6218100" cy="4526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400" b="0" i="0" u="none" strike="noStrike" kern="1200" dirty="0">
                <a:solidFill>
                  <a:schemeClr val="tx1"/>
                </a:solidFill>
                <a:effectLst/>
                <a:latin typeface="Montserrat Light" charset="0"/>
                <a:ea typeface="+mn-ea"/>
                <a:cs typeface="+mn-cs"/>
              </a:rPr>
              <a:t>When time is up, ask students to share if they were able to find flow, and which elements were missing for them.</a:t>
            </a:r>
          </a:p>
          <a:p>
            <a:pPr marL="0" lvl="0" indent="0" algn="l" rtl="0">
              <a:lnSpc>
                <a:spcPct val="100000"/>
              </a:lnSpc>
              <a:spcBef>
                <a:spcPts val="0"/>
              </a:spcBef>
              <a:spcAft>
                <a:spcPts val="0"/>
              </a:spcAft>
              <a:buSzPts val="1400"/>
              <a:buNone/>
            </a:pPr>
            <a:endParaRPr lang="en-US" sz="2400" b="0" i="0" u="none" strike="noStrike" kern="1200" dirty="0">
              <a:solidFill>
                <a:schemeClr val="tx1"/>
              </a:solidFill>
              <a:effectLst/>
              <a:latin typeface="Montserrat Light" charset="0"/>
              <a:ea typeface="+mn-ea"/>
              <a:cs typeface="+mn-cs"/>
            </a:endParaRPr>
          </a:p>
          <a:p>
            <a:pPr marL="0" lvl="0" indent="0" algn="l" rtl="0">
              <a:lnSpc>
                <a:spcPct val="100000"/>
              </a:lnSpc>
              <a:spcBef>
                <a:spcPts val="0"/>
              </a:spcBef>
              <a:spcAft>
                <a:spcPts val="0"/>
              </a:spcAft>
              <a:buSzPts val="1400"/>
              <a:buNone/>
            </a:pPr>
            <a:r>
              <a:rPr lang="en-US" sz="2400" b="0" i="0" u="none" strike="noStrike" kern="1200" dirty="0">
                <a:solidFill>
                  <a:schemeClr val="tx1"/>
                </a:solidFill>
                <a:effectLst/>
                <a:latin typeface="Montserrat Light" charset="0"/>
                <a:ea typeface="+mn-ea"/>
                <a:cs typeface="+mn-cs"/>
              </a:rPr>
              <a:t>Afterward, say, </a:t>
            </a:r>
            <a:r>
              <a:rPr lang="en-US" sz="2400" b="1" i="0" u="none" strike="noStrike" kern="1200" dirty="0">
                <a:solidFill>
                  <a:schemeClr val="tx1"/>
                </a:solidFill>
                <a:effectLst/>
                <a:latin typeface="Montserrat Light" charset="0"/>
                <a:ea typeface="+mn-ea"/>
                <a:cs typeface="+mn-cs"/>
              </a:rPr>
              <a:t>“It’s okay if this was tough. Flow doesn’t happen every time we try and often there are distractions in school that make it hard. But the more often you enter a flow state, the easier it is to find your way back to that flow state again in the future.”</a:t>
            </a:r>
            <a:endParaRPr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618958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Read and discuss.</a:t>
            </a:r>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2592696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reflection activity in students’ journals and release students to complete it (3-5 min.)</a:t>
            </a:r>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2250986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BEGIN LESSON 3 HERE. Introduce the day’s topic.</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dirty="0"/>
          </a:p>
        </p:txBody>
      </p:sp>
    </p:spTree>
    <p:extLst>
      <p:ext uri="{BB962C8B-B14F-4D97-AF65-F5344CB8AC3E}">
        <p14:creationId xmlns:p14="http://schemas.microsoft.com/office/powerpoint/2010/main" val="1641624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CDCBC32-9704-8E4C-AEAB-6E351D2DC5D8}" type="slidenum">
              <a:rPr lang="es-MX" altLang="es-ES_tradnl"/>
              <a:pPr/>
              <a:t>29</a:t>
            </a:fld>
            <a:endParaRPr lang="es-MX" altLang="es-ES_tradnl"/>
          </a:p>
        </p:txBody>
      </p:sp>
      <p:sp>
        <p:nvSpPr>
          <p:cNvPr id="16385" name="Text Box 1"/>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r>
              <a:rPr lang="es-ES_tradnl" altLang="es-ES_tradnl" dirty="0" err="1"/>
              <a:t>Review</a:t>
            </a:r>
            <a:r>
              <a:rPr lang="es-ES_tradnl" altLang="es-ES_tradnl" dirty="0"/>
              <a:t> </a:t>
            </a:r>
            <a:r>
              <a:rPr lang="es-ES_tradnl" altLang="es-ES_tradnl" dirty="0" err="1"/>
              <a:t>the</a:t>
            </a:r>
            <a:r>
              <a:rPr lang="es-ES_tradnl" altLang="es-ES_tradnl" dirty="0"/>
              <a:t> </a:t>
            </a:r>
            <a:r>
              <a:rPr lang="es-ES_tradnl" altLang="es-ES_tradnl" dirty="0" err="1"/>
              <a:t>unit</a:t>
            </a:r>
            <a:r>
              <a:rPr lang="es-ES_tradnl" altLang="es-ES_tradnl" dirty="0"/>
              <a:t> </a:t>
            </a:r>
            <a:r>
              <a:rPr lang="es-ES_tradnl" altLang="es-ES_tradnl" dirty="0" err="1"/>
              <a:t>overview</a:t>
            </a:r>
            <a:r>
              <a:rPr lang="es-ES_tradnl" altLang="es-ES_tradnl" dirty="0"/>
              <a:t> and </a:t>
            </a:r>
            <a:r>
              <a:rPr lang="es-ES_tradnl" altLang="es-ES_tradnl" dirty="0" err="1"/>
              <a:t>where</a:t>
            </a:r>
            <a:r>
              <a:rPr lang="es-ES_tradnl" altLang="es-ES_tradnl" dirty="0"/>
              <a:t> </a:t>
            </a:r>
            <a:r>
              <a:rPr lang="es-ES_tradnl" altLang="es-ES_tradnl" dirty="0" err="1"/>
              <a:t>today’s</a:t>
            </a:r>
            <a:r>
              <a:rPr lang="es-ES_tradnl" altLang="es-ES_tradnl" dirty="0"/>
              <a:t> </a:t>
            </a:r>
            <a:r>
              <a:rPr lang="es-ES_tradnl" altLang="es-ES_tradnl" dirty="0" err="1"/>
              <a:t>topic</a:t>
            </a:r>
            <a:r>
              <a:rPr lang="es-ES_tradnl" altLang="es-ES_tradnl" dirty="0"/>
              <a:t> </a:t>
            </a:r>
            <a:r>
              <a:rPr lang="es-ES_tradnl" altLang="es-ES_tradnl" dirty="0" err="1"/>
              <a:t>fits</a:t>
            </a:r>
            <a:r>
              <a:rPr lang="es-ES_tradnl" altLang="es-ES_tradnl" dirty="0"/>
              <a:t> in.</a:t>
            </a:r>
          </a:p>
          <a:p>
            <a:endParaRPr lang="es-ES_tradnl" altLang="es-ES_tradnl" dirty="0"/>
          </a:p>
        </p:txBody>
      </p:sp>
    </p:spTree>
    <p:extLst>
      <p:ext uri="{BB962C8B-B14F-4D97-AF65-F5344CB8AC3E}">
        <p14:creationId xmlns:p14="http://schemas.microsoft.com/office/powerpoint/2010/main" val="168539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r>
              <a:rPr lang="en-US" dirty="0"/>
              <a:t>Allow students to brainstorm.</a:t>
            </a:r>
          </a:p>
          <a:p>
            <a:r>
              <a:rPr lang="en-US" dirty="0"/>
              <a:t>Then click to reveal suggested responses.</a:t>
            </a:r>
          </a:p>
          <a:p>
            <a:endParaRPr lang="en-US" dirty="0"/>
          </a:p>
          <a:p>
            <a:r>
              <a:rPr lang="en-US" sz="2400" b="0" i="0" u="none" strike="noStrike" kern="1200" dirty="0">
                <a:solidFill>
                  <a:schemeClr val="tx1"/>
                </a:solidFill>
                <a:effectLst/>
                <a:latin typeface="Montserrat Light" charset="0"/>
                <a:ea typeface="+mn-ea"/>
                <a:cs typeface="+mn-cs"/>
              </a:rPr>
              <a:t>(Students may mention sports, watching </a:t>
            </a:r>
            <a:r>
              <a:rPr lang="en-US" sz="2400" b="0" i="0" u="none" strike="noStrike" kern="1200" dirty="0" err="1">
                <a:solidFill>
                  <a:schemeClr val="tx1"/>
                </a:solidFill>
                <a:effectLst/>
                <a:latin typeface="Montserrat Light" charset="0"/>
                <a:ea typeface="+mn-ea"/>
                <a:cs typeface="+mn-cs"/>
              </a:rPr>
              <a:t>TikToks</a:t>
            </a:r>
            <a:r>
              <a:rPr lang="en-US" sz="2400" b="0" i="0" u="none" strike="noStrike" kern="1200" dirty="0">
                <a:solidFill>
                  <a:schemeClr val="tx1"/>
                </a:solidFill>
                <a:effectLst/>
                <a:latin typeface="Montserrat Light" charset="0"/>
                <a:ea typeface="+mn-ea"/>
                <a:cs typeface="+mn-cs"/>
              </a:rPr>
              <a:t>, playing video games, and hobbies. Share a time when you’ve experienced this too, maybe when lost in a deep conversation or engrossing movie. Try to elicit classroom-based experiences, as well: “I’ve experienced flow as a teacher! I completely lost track of time when ___ “)</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1805380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dirty="0">
                <a:solidFill>
                  <a:schemeClr val="tx1"/>
                </a:solidFill>
                <a:effectLst/>
                <a:latin typeface="Montserrat Light" charset="0"/>
                <a:ea typeface="+mn-ea"/>
                <a:cs typeface="+mn-cs"/>
              </a:rPr>
              <a:t>Say, </a:t>
            </a:r>
            <a:r>
              <a:rPr lang="en-US" sz="2400" b="1" i="0" u="none" strike="noStrike" kern="1200" dirty="0">
                <a:solidFill>
                  <a:schemeClr val="tx1"/>
                </a:solidFill>
                <a:effectLst/>
                <a:latin typeface="Montserrat Light" charset="0"/>
                <a:ea typeface="+mn-ea"/>
                <a:cs typeface="+mn-cs"/>
              </a:rPr>
              <a:t>“I want to do a deeper dive into one of the purposes of flow and concentration, which is productivity. What does it mean to be productive?”</a:t>
            </a:r>
            <a:endParaRPr lang="en-US" b="1" dirty="0"/>
          </a:p>
          <a:p>
            <a:r>
              <a:rPr lang="en-US" dirty="0"/>
              <a:t>Let students share their thoughts.</a:t>
            </a:r>
          </a:p>
          <a:p>
            <a:r>
              <a:rPr lang="en-US" dirty="0"/>
              <a:t>Then click to play the 1 min 20 second video explanation OR read the transcription below.</a:t>
            </a:r>
          </a:p>
          <a:p>
            <a:endParaRPr lang="en-US" dirty="0"/>
          </a:p>
          <a:p>
            <a:r>
              <a:rPr lang="en-US" dirty="0"/>
              <a:t>CLOSED CAPTION AUDIO TRANSCRIPTION:</a:t>
            </a:r>
          </a:p>
          <a:p>
            <a:r>
              <a:rPr lang="en-US" sz="2400" b="0" i="0" kern="1200" dirty="0">
                <a:solidFill>
                  <a:schemeClr val="tx1"/>
                </a:solidFill>
                <a:effectLst/>
                <a:latin typeface="Montserrat Light" charset="0"/>
                <a:ea typeface="+mn-ea"/>
                <a:cs typeface="+mn-cs"/>
              </a:rPr>
              <a:t>-Productivity refers to the amount of work you can get done in a given time period.</a:t>
            </a:r>
          </a:p>
          <a:p>
            <a:r>
              <a:rPr lang="en-US" sz="2400" b="0" i="0" kern="1200" dirty="0">
                <a:solidFill>
                  <a:schemeClr val="tx1"/>
                </a:solidFill>
                <a:effectLst/>
                <a:latin typeface="Montserrat Light" charset="0"/>
                <a:ea typeface="+mn-ea"/>
                <a:cs typeface="+mn-cs"/>
              </a:rPr>
              <a:t>-Productive people get more more done with less time and effort. </a:t>
            </a:r>
          </a:p>
          <a:p>
            <a:r>
              <a:rPr lang="en-US" sz="2400" b="0" i="0" kern="1200" dirty="0">
                <a:solidFill>
                  <a:schemeClr val="tx1"/>
                </a:solidFill>
                <a:effectLst/>
                <a:latin typeface="Montserrat Light" charset="0"/>
                <a:ea typeface="+mn-ea"/>
                <a:cs typeface="+mn-cs"/>
              </a:rPr>
              <a:t>-There are a mix of factors that lead to greater productivity, including motivation, personality, natural talent, training, education, environment, support from others, time management, and even luck. </a:t>
            </a:r>
          </a:p>
          <a:p>
            <a:r>
              <a:rPr lang="en-US" sz="2400" b="0" i="0" kern="1200" dirty="0">
                <a:solidFill>
                  <a:schemeClr val="tx1"/>
                </a:solidFill>
                <a:effectLst/>
                <a:latin typeface="Montserrat Light" charset="0"/>
                <a:ea typeface="+mn-ea"/>
                <a:cs typeface="+mn-cs"/>
              </a:rPr>
              <a:t>-Exercise, healthy eating, and sufficient sleep can also help with productivity so you work more effectively and quickly.</a:t>
            </a:r>
          </a:p>
          <a:p>
            <a:r>
              <a:rPr lang="en-US" sz="2400" b="0" i="0" kern="1200" dirty="0">
                <a:solidFill>
                  <a:schemeClr val="tx1"/>
                </a:solidFill>
                <a:effectLst/>
                <a:latin typeface="Montserrat Light" charset="0"/>
                <a:ea typeface="+mn-ea"/>
                <a:cs typeface="+mn-cs"/>
              </a:rPr>
              <a:t>-Some people seem to be natural super-producers; others struggle to become more productive and may rely more on daily practices and better habits to help them get things done. Both ways of being are okay! </a:t>
            </a:r>
          </a:p>
          <a:p>
            <a:r>
              <a:rPr lang="en-US" sz="2400" b="0" i="0" kern="1200" dirty="0">
                <a:solidFill>
                  <a:schemeClr val="tx1"/>
                </a:solidFill>
                <a:effectLst/>
                <a:latin typeface="Montserrat Light" charset="0"/>
                <a:ea typeface="+mn-ea"/>
                <a:cs typeface="+mn-cs"/>
              </a:rPr>
              <a:t>-You can create habits that support productivity by managing your time, energy, and focused attention. </a:t>
            </a:r>
          </a:p>
          <a:p>
            <a:r>
              <a:rPr lang="en-US" sz="2400" b="0" i="0" kern="1200" dirty="0">
                <a:solidFill>
                  <a:schemeClr val="tx1"/>
                </a:solidFill>
                <a:effectLst/>
                <a:latin typeface="Montserrat Light" charset="0"/>
                <a:ea typeface="+mn-ea"/>
                <a:cs typeface="+mn-cs"/>
              </a:rPr>
              <a:t>-And, you’ll probably find it’s easier to be productive when you’re well-rested and not stressed out. It’s also easier to be productive when the task is something you meaningful or valuable. </a:t>
            </a:r>
          </a:p>
          <a:p>
            <a:r>
              <a:rPr lang="en-US" sz="2400" b="0" i="0" kern="1200" dirty="0">
                <a:solidFill>
                  <a:schemeClr val="tx1"/>
                </a:solidFill>
                <a:effectLst/>
                <a:latin typeface="Montserrat Light" charset="0"/>
                <a:ea typeface="+mn-ea"/>
                <a:cs typeface="+mn-cs"/>
              </a:rPr>
              <a:t>-Everything we have to get done in a day won’t hold deep personal meaning, but tapping into our flow state can make getting things done and being productive feel easier and more enjoyable. </a:t>
            </a:r>
          </a:p>
          <a:p>
            <a:endParaRPr lang="en-US" sz="2400" b="0" i="0" u="sng" strike="noStrike" kern="1200" dirty="0">
              <a:solidFill>
                <a:schemeClr val="tx1"/>
              </a:solidFill>
              <a:effectLst/>
              <a:latin typeface="Montserrat Light"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30</a:t>
            </a:fld>
            <a:endParaRPr lang="en-US" dirty="0"/>
          </a:p>
        </p:txBody>
      </p:sp>
    </p:spTree>
    <p:extLst>
      <p:ext uri="{BB962C8B-B14F-4D97-AF65-F5344CB8AC3E}">
        <p14:creationId xmlns:p14="http://schemas.microsoft.com/office/powerpoint/2010/main" val="800525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400" b="0" i="0" u="none" strike="noStrike" kern="1200" dirty="0">
                <a:solidFill>
                  <a:schemeClr val="tx1"/>
                </a:solidFill>
                <a:effectLst/>
                <a:latin typeface="Montserrat Light" charset="0"/>
                <a:ea typeface="+mn-ea"/>
                <a:cs typeface="+mn-cs"/>
              </a:rPr>
              <a:t>Review the main ideas from the video (click to reveal each one.)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652079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93000"/>
              </a:lnSpc>
              <a:spcBef>
                <a:spcPts val="0"/>
              </a:spcBef>
              <a:spcAft>
                <a:spcPts val="0"/>
              </a:spcAft>
              <a:buSzPts val="1200"/>
              <a:buNone/>
            </a:pPr>
            <a:fld id="{00000000-1234-1234-1234-123412341234}" type="slidenum">
              <a:rPr lang="en-US" sz="1200" b="0" i="0">
                <a:solidFill>
                  <a:srgbClr val="000000"/>
                </a:solidFill>
                <a:latin typeface="Times New Roman"/>
                <a:ea typeface="Times New Roman"/>
                <a:cs typeface="Times New Roman"/>
                <a:sym typeface="Times New Roman"/>
              </a:rPr>
              <a:t>32</a:t>
            </a:fld>
            <a:endParaRPr sz="1200" b="0" i="0" dirty="0">
              <a:solidFill>
                <a:srgbClr val="000000"/>
              </a:solidFill>
              <a:latin typeface="Times New Roman"/>
              <a:ea typeface="Times New Roman"/>
              <a:cs typeface="Times New Roman"/>
              <a:sym typeface="Times New Roman"/>
            </a:endParaRPr>
          </a:p>
        </p:txBody>
      </p:sp>
      <p:sp>
        <p:nvSpPr>
          <p:cNvPr id="79" name="Google Shape;79;p2:notes"/>
          <p:cNvSpPr>
            <a:spLocks noGrp="1" noRot="1" noChangeAspect="1"/>
          </p:cNvSpPr>
          <p:nvPr>
            <p:ph type="sldImg" idx="2"/>
          </p:nvPr>
        </p:nvSpPr>
        <p:spPr>
          <a:xfrm>
            <a:off x="534988" y="763588"/>
            <a:ext cx="6702425"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0" name="Google Shape;80;p2:notes"/>
          <p:cNvSpPr txBox="1">
            <a:spLocks noGrp="1"/>
          </p:cNvSpPr>
          <p:nvPr>
            <p:ph type="body" idx="1"/>
          </p:nvPr>
        </p:nvSpPr>
        <p:spPr>
          <a:xfrm>
            <a:off x="777875" y="4776788"/>
            <a:ext cx="6218100" cy="4526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See if students can recall each one.</a:t>
            </a:r>
          </a:p>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Click to reveal. </a:t>
            </a:r>
          </a:p>
          <a:p>
            <a:pPr marL="0" lvl="0" indent="0" algn="l" rtl="0">
              <a:lnSpc>
                <a:spcPct val="100000"/>
              </a:lnSpc>
              <a:spcBef>
                <a:spcPts val="0"/>
              </a:spcBef>
              <a:spcAft>
                <a:spcPts val="0"/>
              </a:spcAft>
              <a:buSzPts val="1400"/>
              <a:buNone/>
            </a:pPr>
            <a:r>
              <a:rPr lang="en-US" sz="2400" b="0" i="0" u="none" strike="noStrike" kern="1200" dirty="0">
                <a:solidFill>
                  <a:schemeClr val="tx1"/>
                </a:solidFill>
                <a:effectLst/>
                <a:latin typeface="Montserrat Light" charset="0"/>
                <a:ea typeface="+mn-ea"/>
                <a:cs typeface="+mn-cs"/>
              </a:rPr>
              <a:t>Say, “</a:t>
            </a:r>
            <a:r>
              <a:rPr lang="en-US" sz="2400" b="1" i="0" u="none" strike="noStrike" kern="1200" dirty="0">
                <a:solidFill>
                  <a:schemeClr val="tx1"/>
                </a:solidFill>
                <a:effectLst/>
                <a:latin typeface="Montserrat Light" charset="0"/>
                <a:ea typeface="+mn-ea"/>
                <a:cs typeface="+mn-cs"/>
              </a:rPr>
              <a:t>Yesterday when we practiced, it was hard to get all 4 happening. So let’s talk about why.”</a:t>
            </a:r>
            <a:endParaRPr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87013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33</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r>
              <a:rPr lang="en-US" altLang="en-US" dirty="0">
                <a:latin typeface="Times New Roman" charset="0"/>
              </a:rPr>
              <a:t>Click to reveal 4 main causes of not being able to get into a flow state.</a:t>
            </a:r>
          </a:p>
          <a:p>
            <a:r>
              <a:rPr lang="en-US" altLang="en-US" dirty="0">
                <a:latin typeface="Times New Roman" charset="0"/>
              </a:rPr>
              <a:t>Ask students to discuss what they think “</a:t>
            </a:r>
            <a:r>
              <a:rPr lang="en-US" altLang="en-US" dirty="0" err="1">
                <a:latin typeface="Times New Roman" charset="0"/>
              </a:rPr>
              <a:t>unpresent</a:t>
            </a:r>
            <a:r>
              <a:rPr lang="en-US" altLang="en-US" dirty="0">
                <a:latin typeface="Times New Roman" charset="0"/>
              </a:rPr>
              <a:t>” means, then click to reveal.</a:t>
            </a:r>
          </a:p>
          <a:p>
            <a:r>
              <a:rPr lang="en-US" altLang="en-US" dirty="0">
                <a:latin typeface="Times New Roman" charset="0"/>
              </a:rPr>
              <a:t>Repeat with the other 3.</a:t>
            </a:r>
          </a:p>
        </p:txBody>
      </p:sp>
    </p:spTree>
    <p:extLst>
      <p:ext uri="{BB962C8B-B14F-4D97-AF65-F5344CB8AC3E}">
        <p14:creationId xmlns:p14="http://schemas.microsoft.com/office/powerpoint/2010/main" val="603468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34</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r>
              <a:rPr lang="en-US" altLang="en-US" dirty="0">
                <a:latin typeface="Times New Roman" charset="0"/>
              </a:rPr>
              <a:t>Click to reveal solutions for each problem, allowing students to suggest additional ideas if they have any.</a:t>
            </a:r>
          </a:p>
          <a:p>
            <a:pPr rtl="0"/>
            <a:r>
              <a:rPr lang="en-US" altLang="en-US" dirty="0">
                <a:latin typeface="Times New Roman" charset="0"/>
              </a:rPr>
              <a:t>Then say, </a:t>
            </a:r>
            <a:r>
              <a:rPr lang="en-US" sz="2400" b="1" i="0" u="none" strike="noStrike" kern="1200" dirty="0">
                <a:solidFill>
                  <a:schemeClr val="tx1"/>
                </a:solidFill>
                <a:effectLst/>
                <a:latin typeface="Montserrat Light" charset="0"/>
                <a:ea typeface="+mn-ea"/>
                <a:cs typeface="+mn-cs"/>
              </a:rPr>
              <a:t>“We’re going to do a journal activity that will help you practice diagnosing obstacles to flow–in other words, help you figure out what keeps you from feeling flow and how to move past that.” </a:t>
            </a:r>
            <a:endParaRPr lang="en-US" b="1" dirty="0">
              <a:effectLst/>
            </a:endParaRPr>
          </a:p>
          <a:p>
            <a:br>
              <a:rPr lang="en-US" dirty="0"/>
            </a:br>
            <a:endParaRPr lang="en-US" altLang="en-US" dirty="0">
              <a:latin typeface="Times New Roman" charset="0"/>
            </a:endParaRPr>
          </a:p>
        </p:txBody>
      </p:sp>
    </p:spTree>
    <p:extLst>
      <p:ext uri="{BB962C8B-B14F-4D97-AF65-F5344CB8AC3E}">
        <p14:creationId xmlns:p14="http://schemas.microsoft.com/office/powerpoint/2010/main" val="224453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journals. Complete the first box together (read the situation, decide/circle which problem(s) are occurring, and compose advice for the hypothetical student in the example who is experiencing that problem.) </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a:p>
        </p:txBody>
      </p:sp>
    </p:spTree>
    <p:extLst>
      <p:ext uri="{BB962C8B-B14F-4D97-AF65-F5344CB8AC3E}">
        <p14:creationId xmlns:p14="http://schemas.microsoft.com/office/powerpoint/2010/main" val="92426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the second example together.</a:t>
            </a:r>
          </a:p>
        </p:txBody>
      </p:sp>
      <p:sp>
        <p:nvSpPr>
          <p:cNvPr id="4" name="Slide Number Placeholder 3"/>
          <p:cNvSpPr>
            <a:spLocks noGrp="1"/>
          </p:cNvSpPr>
          <p:nvPr>
            <p:ph type="sldNum" sz="quarter" idx="5"/>
          </p:nvPr>
        </p:nvSpPr>
        <p:spPr/>
        <p:txBody>
          <a:bodyPr/>
          <a:lstStyle/>
          <a:p>
            <a:fld id="{006BE02D-20C0-F840-AFAC-BEA99C74FDC2}" type="slidenum">
              <a:rPr lang="en-US" smtClean="0"/>
              <a:pPr/>
              <a:t>36</a:t>
            </a:fld>
            <a:endParaRPr lang="en-US"/>
          </a:p>
        </p:txBody>
      </p:sp>
    </p:spTree>
    <p:extLst>
      <p:ext uri="{BB962C8B-B14F-4D97-AF65-F5344CB8AC3E}">
        <p14:creationId xmlns:p14="http://schemas.microsoft.com/office/powerpoint/2010/main" val="2337348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Release students to complete page 5 (allow around 10 min.) </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37</a:t>
            </a:fld>
            <a:endParaRPr lang="en-US"/>
          </a:p>
        </p:txBody>
      </p:sp>
    </p:spTree>
    <p:extLst>
      <p:ext uri="{BB962C8B-B14F-4D97-AF65-F5344CB8AC3E}">
        <p14:creationId xmlns:p14="http://schemas.microsoft.com/office/powerpoint/2010/main" val="3694183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Read and discuss.</a:t>
            </a:r>
          </a:p>
          <a:p>
            <a:endParaRPr lang="en-US" dirty="0"/>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38</a:t>
            </a:fld>
            <a:endParaRPr lang="en-US" dirty="0"/>
          </a:p>
        </p:txBody>
      </p:sp>
    </p:spTree>
    <p:extLst>
      <p:ext uri="{BB962C8B-B14F-4D97-AF65-F5344CB8AC3E}">
        <p14:creationId xmlns:p14="http://schemas.microsoft.com/office/powerpoint/2010/main" val="113162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BEGIN LESSON 4 HERE. Introduce the day’s topic.</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39</a:t>
            </a:fld>
            <a:endParaRPr lang="en-US" dirty="0"/>
          </a:p>
        </p:txBody>
      </p:sp>
    </p:spTree>
    <p:extLst>
      <p:ext uri="{BB962C8B-B14F-4D97-AF65-F5344CB8AC3E}">
        <p14:creationId xmlns:p14="http://schemas.microsoft.com/office/powerpoint/2010/main" val="101343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Allow students to brainstorm, then click to reveal suggested responses.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801378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CDCBC32-9704-8E4C-AEAB-6E351D2DC5D8}" type="slidenum">
              <a:rPr lang="es-MX" altLang="es-ES_tradnl"/>
              <a:pPr/>
              <a:t>40</a:t>
            </a:fld>
            <a:endParaRPr lang="es-MX" altLang="es-ES_tradnl"/>
          </a:p>
        </p:txBody>
      </p:sp>
      <p:sp>
        <p:nvSpPr>
          <p:cNvPr id="16385" name="Text Box 1"/>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r>
              <a:rPr lang="es-ES_tradnl" altLang="es-ES_tradnl" dirty="0" err="1"/>
              <a:t>Review</a:t>
            </a:r>
            <a:r>
              <a:rPr lang="es-ES_tradnl" altLang="es-ES_tradnl" dirty="0"/>
              <a:t> </a:t>
            </a:r>
            <a:r>
              <a:rPr lang="es-ES_tradnl" altLang="es-ES_tradnl" dirty="0" err="1"/>
              <a:t>the</a:t>
            </a:r>
            <a:r>
              <a:rPr lang="es-ES_tradnl" altLang="es-ES_tradnl" dirty="0"/>
              <a:t> </a:t>
            </a:r>
            <a:r>
              <a:rPr lang="es-ES_tradnl" altLang="es-ES_tradnl" dirty="0" err="1"/>
              <a:t>unit</a:t>
            </a:r>
            <a:r>
              <a:rPr lang="es-ES_tradnl" altLang="es-ES_tradnl" dirty="0"/>
              <a:t> </a:t>
            </a:r>
            <a:r>
              <a:rPr lang="es-ES_tradnl" altLang="es-ES_tradnl" dirty="0" err="1"/>
              <a:t>overview</a:t>
            </a:r>
            <a:r>
              <a:rPr lang="es-ES_tradnl" altLang="es-ES_tradnl" dirty="0"/>
              <a:t> and </a:t>
            </a:r>
            <a:r>
              <a:rPr lang="es-ES_tradnl" altLang="es-ES_tradnl" dirty="0" err="1"/>
              <a:t>where</a:t>
            </a:r>
            <a:r>
              <a:rPr lang="es-ES_tradnl" altLang="es-ES_tradnl" dirty="0"/>
              <a:t> </a:t>
            </a:r>
            <a:r>
              <a:rPr lang="es-ES_tradnl" altLang="es-ES_tradnl" dirty="0" err="1"/>
              <a:t>today’s</a:t>
            </a:r>
            <a:r>
              <a:rPr lang="es-ES_tradnl" altLang="es-ES_tradnl" dirty="0"/>
              <a:t> </a:t>
            </a:r>
            <a:r>
              <a:rPr lang="es-ES_tradnl" altLang="es-ES_tradnl" dirty="0" err="1"/>
              <a:t>topic</a:t>
            </a:r>
            <a:r>
              <a:rPr lang="es-ES_tradnl" altLang="es-ES_tradnl" dirty="0"/>
              <a:t> </a:t>
            </a:r>
            <a:r>
              <a:rPr lang="es-ES_tradnl" altLang="es-ES_tradnl" dirty="0" err="1"/>
              <a:t>fits</a:t>
            </a:r>
            <a:r>
              <a:rPr lang="es-ES_tradnl" altLang="es-ES_tradnl" dirty="0"/>
              <a:t> in.</a:t>
            </a:r>
          </a:p>
          <a:p>
            <a:endParaRPr lang="es-ES_tradnl" altLang="es-ES_tradnl" dirty="0"/>
          </a:p>
        </p:txBody>
      </p:sp>
    </p:spTree>
    <p:extLst>
      <p:ext uri="{BB962C8B-B14F-4D97-AF65-F5344CB8AC3E}">
        <p14:creationId xmlns:p14="http://schemas.microsoft.com/office/powerpoint/2010/main" val="1799341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Have students pair up to review the previous concepts taught in this unit.</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dirty="0"/>
          </a:p>
          <a:p>
            <a:pPr rtl="0"/>
            <a:r>
              <a:rPr lang="en-US" dirty="0"/>
              <a:t>Afterward, guide students to understand that </a:t>
            </a:r>
            <a:r>
              <a:rPr lang="en-US" sz="2400" b="0" i="0" u="none" strike="noStrike" kern="1200" dirty="0">
                <a:solidFill>
                  <a:schemeClr val="tx1"/>
                </a:solidFill>
                <a:effectLst/>
                <a:latin typeface="Montserrat Light" charset="0"/>
                <a:ea typeface="+mn-ea"/>
                <a:cs typeface="+mn-cs"/>
              </a:rPr>
              <a:t>a flow state is when a person is fully immersed in a feeling of energized focus, completely involved in what they’re doing, and enjoying the process of the activity. Being in a flow state helps us accomplish our work and be productive. It’s a good use of our time and energy.</a:t>
            </a:r>
            <a:endParaRPr lang="en-US" b="0" dirty="0">
              <a:effectLst/>
            </a:endParaRPr>
          </a:p>
          <a:p>
            <a:br>
              <a:rPr lang="en-US" b="0" dirty="0">
                <a:effectLst/>
              </a:rPr>
            </a:br>
            <a:endParaRPr lang="en-US" dirty="0"/>
          </a:p>
          <a:p>
            <a:endParaRPr lang="en-US" dirty="0"/>
          </a:p>
        </p:txBody>
      </p:sp>
    </p:spTree>
    <p:extLst>
      <p:ext uri="{BB962C8B-B14F-4D97-AF65-F5344CB8AC3E}">
        <p14:creationId xmlns:p14="http://schemas.microsoft.com/office/powerpoint/2010/main" val="2361332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93000"/>
              </a:lnSpc>
              <a:spcBef>
                <a:spcPts val="0"/>
              </a:spcBef>
              <a:spcAft>
                <a:spcPts val="0"/>
              </a:spcAft>
              <a:buSzPts val="1200"/>
              <a:buNone/>
            </a:pPr>
            <a:fld id="{00000000-1234-1234-1234-123412341234}" type="slidenum">
              <a:rPr lang="en-US" sz="1200" b="0" i="0">
                <a:solidFill>
                  <a:srgbClr val="000000"/>
                </a:solidFill>
                <a:latin typeface="Times New Roman"/>
                <a:ea typeface="Times New Roman"/>
                <a:cs typeface="Times New Roman"/>
                <a:sym typeface="Times New Roman"/>
              </a:rPr>
              <a:t>42</a:t>
            </a:fld>
            <a:endParaRPr sz="1200" b="0" i="0" dirty="0">
              <a:solidFill>
                <a:srgbClr val="000000"/>
              </a:solidFill>
              <a:latin typeface="Times New Roman"/>
              <a:ea typeface="Times New Roman"/>
              <a:cs typeface="Times New Roman"/>
              <a:sym typeface="Times New Roman"/>
            </a:endParaRPr>
          </a:p>
        </p:txBody>
      </p:sp>
      <p:sp>
        <p:nvSpPr>
          <p:cNvPr id="79" name="Google Shape;79;p2:notes"/>
          <p:cNvSpPr>
            <a:spLocks noGrp="1" noRot="1" noChangeAspect="1"/>
          </p:cNvSpPr>
          <p:nvPr>
            <p:ph type="sldImg" idx="2"/>
          </p:nvPr>
        </p:nvSpPr>
        <p:spPr>
          <a:xfrm>
            <a:off x="534988" y="763588"/>
            <a:ext cx="6702425"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0" name="Google Shape;80;p2:notes"/>
          <p:cNvSpPr txBox="1">
            <a:spLocks noGrp="1"/>
          </p:cNvSpPr>
          <p:nvPr>
            <p:ph type="body" idx="1"/>
          </p:nvPr>
        </p:nvSpPr>
        <p:spPr>
          <a:xfrm>
            <a:off x="777875" y="4776788"/>
            <a:ext cx="6218100" cy="4526100"/>
          </a:xfrm>
          <a:prstGeom prst="rect">
            <a:avLst/>
          </a:prstGeom>
          <a:noFill/>
          <a:ln>
            <a:noFill/>
          </a:ln>
        </p:spPr>
        <p:txBody>
          <a:bodyPr spcFirstLastPara="1" wrap="square" lIns="91425" tIns="45700" rIns="91425" bIns="45700" anchor="ctr" anchorCtr="0">
            <a:noAutofit/>
          </a:bodyPr>
          <a:lstStyle/>
          <a:p>
            <a:pPr rtl="0"/>
            <a:r>
              <a:rPr lang="en-US" dirty="0">
                <a:latin typeface="Times New Roman"/>
                <a:ea typeface="Times New Roman"/>
                <a:cs typeface="Times New Roman"/>
                <a:sym typeface="Times New Roman"/>
              </a:rPr>
              <a:t>Brainstorm with students.</a:t>
            </a:r>
          </a:p>
          <a:p>
            <a:pPr rtl="0"/>
            <a:r>
              <a:rPr lang="en-US" dirty="0">
                <a:latin typeface="Times New Roman"/>
                <a:ea typeface="Times New Roman"/>
                <a:cs typeface="Times New Roman"/>
                <a:sym typeface="Times New Roman"/>
              </a:rPr>
              <a:t>Click to reveal time, energy, and focused attention.</a:t>
            </a:r>
          </a:p>
          <a:p>
            <a:pPr rtl="0"/>
            <a:r>
              <a:rPr lang="en-US" dirty="0">
                <a:latin typeface="Times New Roman"/>
                <a:ea typeface="Times New Roman"/>
                <a:cs typeface="Times New Roman"/>
                <a:sym typeface="Times New Roman"/>
              </a:rPr>
              <a:t>Say, </a:t>
            </a:r>
            <a:r>
              <a:rPr lang="en-US" b="1" dirty="0">
                <a:latin typeface="Times New Roman"/>
                <a:ea typeface="Times New Roman"/>
                <a:cs typeface="Times New Roman"/>
                <a:sym typeface="Times New Roman"/>
              </a:rPr>
              <a:t>“</a:t>
            </a:r>
            <a:r>
              <a:rPr lang="en-US" sz="2400" b="1" i="0" u="none" strike="noStrike" kern="1200" dirty="0">
                <a:solidFill>
                  <a:schemeClr val="tx1"/>
                </a:solidFill>
                <a:effectLst/>
                <a:latin typeface="Montserrat Light" charset="0"/>
                <a:ea typeface="+mn-ea"/>
                <a:cs typeface="+mn-cs"/>
              </a:rPr>
              <a:t>Finding flow in the classroom includes managing focused attention, but also time and energy. All three are essential for getting things done. Time is at the top because that’s what we often think about when getting work done but it’s propped up by energy and attention.”</a:t>
            </a:r>
            <a:endParaRPr lang="en-US" b="1" dirty="0">
              <a:effectLst/>
            </a:endParaRPr>
          </a:p>
        </p:txBody>
      </p:sp>
    </p:spTree>
    <p:extLst>
      <p:ext uri="{BB962C8B-B14F-4D97-AF65-F5344CB8AC3E}">
        <p14:creationId xmlns:p14="http://schemas.microsoft.com/office/powerpoint/2010/main" val="110874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Say, </a:t>
            </a:r>
            <a:r>
              <a:rPr lang="en-US" b="1" dirty="0"/>
              <a:t>“</a:t>
            </a:r>
            <a:r>
              <a:rPr lang="en-US" sz="2400" b="1" i="0" u="none" strike="noStrike" kern="1200" dirty="0">
                <a:solidFill>
                  <a:schemeClr val="tx1"/>
                </a:solidFill>
                <a:effectLst/>
                <a:latin typeface="Montserrat Light" charset="0"/>
                <a:ea typeface="+mn-ea"/>
                <a:cs typeface="+mn-cs"/>
              </a:rPr>
              <a:t>We talked previously about how attention is like a flashlight. Energy, on the other hand, works a bit like a wind-up toy. These toys have the ability to go wild at first and slow down gradually as their “energy” runs out. When they’re wound up again, they have more “energy.” </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43</a:t>
            </a:fld>
            <a:endParaRPr lang="en-US" dirty="0"/>
          </a:p>
        </p:txBody>
      </p:sp>
    </p:spTree>
    <p:extLst>
      <p:ext uri="{BB962C8B-B14F-4D97-AF65-F5344CB8AC3E}">
        <p14:creationId xmlns:p14="http://schemas.microsoft.com/office/powerpoint/2010/main" val="1089792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Read and discuss each of the 3 principles.</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44</a:t>
            </a:fld>
            <a:endParaRPr lang="en-US" dirty="0"/>
          </a:p>
        </p:txBody>
      </p:sp>
    </p:spTree>
    <p:extLst>
      <p:ext uri="{BB962C8B-B14F-4D97-AF65-F5344CB8AC3E}">
        <p14:creationId xmlns:p14="http://schemas.microsoft.com/office/powerpoint/2010/main" val="3666462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reveal each type of habit, the reflection question, and the possible solution. Encourage students to share their own understandings.</a:t>
            </a:r>
          </a:p>
        </p:txBody>
      </p:sp>
      <p:sp>
        <p:nvSpPr>
          <p:cNvPr id="4" name="Slide Number Placeholder 3"/>
          <p:cNvSpPr>
            <a:spLocks noGrp="1"/>
          </p:cNvSpPr>
          <p:nvPr>
            <p:ph type="sldNum" sz="quarter" idx="5"/>
          </p:nvPr>
        </p:nvSpPr>
        <p:spPr/>
        <p:txBody>
          <a:bodyPr/>
          <a:lstStyle/>
          <a:p>
            <a:fld id="{006BE02D-20C0-F840-AFAC-BEA99C74FDC2}" type="slidenum">
              <a:rPr lang="en-US" smtClean="0"/>
              <a:pPr/>
              <a:t>45</a:t>
            </a:fld>
            <a:endParaRPr lang="en-US" dirty="0"/>
          </a:p>
        </p:txBody>
      </p:sp>
    </p:spTree>
    <p:extLst>
      <p:ext uri="{BB962C8B-B14F-4D97-AF65-F5344CB8AC3E}">
        <p14:creationId xmlns:p14="http://schemas.microsoft.com/office/powerpoint/2010/main" val="4259352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dirty="0">
                <a:solidFill>
                  <a:schemeClr val="tx1"/>
                </a:solidFill>
                <a:effectLst/>
                <a:latin typeface="Montserrat Light" charset="0"/>
                <a:ea typeface="+mn-ea"/>
                <a:cs typeface="+mn-cs"/>
              </a:rPr>
              <a:t>Say,</a:t>
            </a:r>
            <a:r>
              <a:rPr lang="en-US" sz="2400" b="1" i="0" u="none" strike="noStrike" kern="1200" dirty="0">
                <a:solidFill>
                  <a:schemeClr val="tx1"/>
                </a:solidFill>
                <a:effectLst/>
                <a:latin typeface="Montserrat Light" charset="0"/>
                <a:ea typeface="+mn-ea"/>
                <a:cs typeface="+mn-cs"/>
              </a:rPr>
              <a:t> “Let’s think about habits in class now.” </a:t>
            </a:r>
            <a:r>
              <a:rPr lang="en-US" sz="2400" b="0" i="0" u="none" strike="noStrike" kern="1200" dirty="0">
                <a:solidFill>
                  <a:schemeClr val="tx1"/>
                </a:solidFill>
                <a:effectLst/>
                <a:latin typeface="Montserrat Light" charset="0"/>
                <a:ea typeface="+mn-ea"/>
                <a:cs typeface="+mn-cs"/>
              </a:rPr>
              <a:t>[The next two slides are in this same format.]</a:t>
            </a:r>
          </a:p>
          <a:p>
            <a:r>
              <a:rPr lang="en-US" sz="2400" b="0" i="0" u="none" strike="noStrike" kern="1200" dirty="0">
                <a:solidFill>
                  <a:schemeClr val="tx1"/>
                </a:solidFill>
                <a:effectLst/>
                <a:latin typeface="Montserrat Light" charset="0"/>
                <a:ea typeface="+mn-ea"/>
                <a:cs typeface="+mn-cs"/>
              </a:rPr>
              <a:t>Read the slide.</a:t>
            </a:r>
          </a:p>
          <a:p>
            <a:r>
              <a:rPr lang="en-US" sz="2400" b="0" i="0" u="none" strike="noStrike" kern="1200" dirty="0">
                <a:solidFill>
                  <a:schemeClr val="tx1"/>
                </a:solidFill>
                <a:effectLst/>
                <a:latin typeface="Montserrat Light" charset="0"/>
                <a:ea typeface="+mn-ea"/>
                <a:cs typeface="+mn-cs"/>
              </a:rPr>
              <a:t>Have students discuss with a partner or group, or keep the activity whole-class by reading each option aloud and having students raise their hands to show which they prefer.</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46</a:t>
            </a:fld>
            <a:endParaRPr lang="en-US" dirty="0"/>
          </a:p>
        </p:txBody>
      </p:sp>
    </p:spTree>
    <p:extLst>
      <p:ext uri="{BB962C8B-B14F-4D97-AF65-F5344CB8AC3E}">
        <p14:creationId xmlns:p14="http://schemas.microsoft.com/office/powerpoint/2010/main" val="28343898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i="0" u="none" strike="noStrike" kern="1200" dirty="0">
                <a:solidFill>
                  <a:schemeClr val="tx1"/>
                </a:solidFill>
                <a:effectLst/>
                <a:latin typeface="Montserrat Light" charset="0"/>
                <a:ea typeface="+mn-ea"/>
                <a:cs typeface="+mn-cs"/>
              </a:rPr>
              <a:t>Have students discuss with a partner or group, or keep the activity whole-class by reading each option aloud and having students raise their hands to show which they prefer.</a:t>
            </a:r>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47</a:t>
            </a:fld>
            <a:endParaRPr lang="en-US" dirty="0"/>
          </a:p>
        </p:txBody>
      </p:sp>
    </p:spTree>
    <p:extLst>
      <p:ext uri="{BB962C8B-B14F-4D97-AF65-F5344CB8AC3E}">
        <p14:creationId xmlns:p14="http://schemas.microsoft.com/office/powerpoint/2010/main" val="1857035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i="0" u="none" strike="noStrike" kern="1200" dirty="0">
                <a:solidFill>
                  <a:schemeClr val="tx1"/>
                </a:solidFill>
                <a:effectLst/>
                <a:latin typeface="Montserrat Light" charset="0"/>
                <a:ea typeface="+mn-ea"/>
                <a:cs typeface="+mn-cs"/>
              </a:rPr>
              <a:t>Have students discuss with a partner or group, or keep the activity whole-class by reading each option aloud and having students raise their hands to show which they prefer.</a:t>
            </a:r>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48</a:t>
            </a:fld>
            <a:endParaRPr lang="en-US" dirty="0"/>
          </a:p>
        </p:txBody>
      </p:sp>
    </p:spTree>
    <p:extLst>
      <p:ext uri="{BB962C8B-B14F-4D97-AF65-F5344CB8AC3E}">
        <p14:creationId xmlns:p14="http://schemas.microsoft.com/office/powerpoint/2010/main" val="57087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Read and discuss.</a:t>
            </a:r>
          </a:p>
          <a:p>
            <a:pPr rtl="0"/>
            <a:r>
              <a:rPr lang="en-US" dirty="0"/>
              <a:t>Say, </a:t>
            </a:r>
            <a:r>
              <a:rPr lang="en-US" b="1" dirty="0"/>
              <a:t>“</a:t>
            </a:r>
            <a:r>
              <a:rPr lang="en-US" sz="2400" b="1" i="0" u="none" strike="noStrike" kern="1200" dirty="0">
                <a:solidFill>
                  <a:schemeClr val="tx1"/>
                </a:solidFill>
                <a:effectLst/>
                <a:latin typeface="Montserrat Light" charset="0"/>
                <a:ea typeface="+mn-ea"/>
                <a:cs typeface="+mn-cs"/>
              </a:rPr>
              <a:t>I noticed some of you had trouble picking an answer at times. Do you feel like your answers change according to the day and task?”</a:t>
            </a:r>
          </a:p>
          <a:p>
            <a:pPr rtl="0"/>
            <a:r>
              <a:rPr lang="en-US" sz="2400" b="0" i="0" u="none" strike="noStrike" kern="1200" dirty="0">
                <a:solidFill>
                  <a:schemeClr val="tx1"/>
                </a:solidFill>
                <a:effectLst/>
                <a:latin typeface="Montserrat Light" charset="0"/>
                <a:ea typeface="+mn-ea"/>
                <a:cs typeface="+mn-cs"/>
              </a:rPr>
              <a:t>Discuss.</a:t>
            </a:r>
          </a:p>
          <a:p>
            <a:pPr rtl="0"/>
            <a:r>
              <a:rPr lang="en-US" sz="2400" b="0" i="0" u="none" strike="noStrike" kern="1200" dirty="0">
                <a:solidFill>
                  <a:schemeClr val="tx1"/>
                </a:solidFill>
                <a:effectLst/>
                <a:latin typeface="Montserrat Light" charset="0"/>
                <a:ea typeface="+mn-ea"/>
                <a:cs typeface="+mn-cs"/>
              </a:rPr>
              <a:t>Say, “</a:t>
            </a:r>
            <a:r>
              <a:rPr lang="en-US" sz="2400" b="1" i="0" u="none" strike="noStrike" kern="1200" dirty="0">
                <a:solidFill>
                  <a:schemeClr val="tx1"/>
                </a:solidFill>
                <a:effectLst/>
                <a:latin typeface="Montserrat Light" charset="0"/>
                <a:ea typeface="+mn-ea"/>
                <a:cs typeface="+mn-cs"/>
              </a:rPr>
              <a:t>That’s very normal! Your answers will change over time as your needs and preferences change. Productivity is a lifelong experiment.”</a:t>
            </a:r>
            <a:endParaRPr lang="en-US" b="1" dirty="0">
              <a:effectLst/>
            </a:endParaRPr>
          </a:p>
          <a:p>
            <a:br>
              <a:rPr lang="en-US" dirty="0"/>
            </a:br>
            <a:endParaRPr lang="en-US" dirty="0"/>
          </a:p>
          <a:p>
            <a:endParaRPr lang="en-US" dirty="0"/>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49</a:t>
            </a:fld>
            <a:endParaRPr lang="en-US" dirty="0"/>
          </a:p>
        </p:txBody>
      </p:sp>
    </p:spTree>
    <p:extLst>
      <p:ext uri="{BB962C8B-B14F-4D97-AF65-F5344CB8AC3E}">
        <p14:creationId xmlns:p14="http://schemas.microsoft.com/office/powerpoint/2010/main" val="187989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Read the statement (name is pronounced ME-high Cheek-SENT-me-high)</a:t>
            </a:r>
          </a:p>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Allow students to brainstorm while the 11 second footage of the river flowing plays. </a:t>
            </a:r>
          </a:p>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Click to reveal the answer.</a:t>
            </a:r>
          </a:p>
          <a:p>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[River video credit </a:t>
            </a:r>
            <a:r>
              <a:rPr lang="en-US" sz="2400" b="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©Angela Watson]</a:t>
            </a:r>
            <a:endParaRPr lang="en-US" b="0"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792239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Introduce the reflection activity in students’ journals and release students to complete it (allow 5-7 min.)</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50</a:t>
            </a:fld>
            <a:endParaRPr lang="en-US"/>
          </a:p>
        </p:txBody>
      </p:sp>
    </p:spTree>
    <p:extLst>
      <p:ext uri="{BB962C8B-B14F-4D97-AF65-F5344CB8AC3E}">
        <p14:creationId xmlns:p14="http://schemas.microsoft.com/office/powerpoint/2010/main" val="3238206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BEGIN LESSON 5 HERE. Introduce the day’s topic.</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51</a:t>
            </a:fld>
            <a:endParaRPr lang="en-US" dirty="0"/>
          </a:p>
        </p:txBody>
      </p:sp>
    </p:spTree>
    <p:extLst>
      <p:ext uri="{BB962C8B-B14F-4D97-AF65-F5344CB8AC3E}">
        <p14:creationId xmlns:p14="http://schemas.microsoft.com/office/powerpoint/2010/main" val="5236447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CDCBC32-9704-8E4C-AEAB-6E351D2DC5D8}" type="slidenum">
              <a:rPr lang="es-MX" altLang="es-ES_tradnl"/>
              <a:pPr/>
              <a:t>52</a:t>
            </a:fld>
            <a:endParaRPr lang="es-MX" altLang="es-ES_tradnl"/>
          </a:p>
        </p:txBody>
      </p:sp>
      <p:sp>
        <p:nvSpPr>
          <p:cNvPr id="16385" name="Text Box 1"/>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r>
              <a:rPr lang="es-ES_tradnl" altLang="es-ES_tradnl" dirty="0" err="1"/>
              <a:t>Review</a:t>
            </a:r>
            <a:r>
              <a:rPr lang="es-ES_tradnl" altLang="es-ES_tradnl" dirty="0"/>
              <a:t> </a:t>
            </a:r>
            <a:r>
              <a:rPr lang="es-ES_tradnl" altLang="es-ES_tradnl" dirty="0" err="1"/>
              <a:t>the</a:t>
            </a:r>
            <a:r>
              <a:rPr lang="es-ES_tradnl" altLang="es-ES_tradnl" dirty="0"/>
              <a:t> </a:t>
            </a:r>
            <a:r>
              <a:rPr lang="es-ES_tradnl" altLang="es-ES_tradnl" dirty="0" err="1"/>
              <a:t>unit</a:t>
            </a:r>
            <a:r>
              <a:rPr lang="es-ES_tradnl" altLang="es-ES_tradnl" dirty="0"/>
              <a:t> </a:t>
            </a:r>
            <a:r>
              <a:rPr lang="es-ES_tradnl" altLang="es-ES_tradnl" dirty="0" err="1"/>
              <a:t>overview</a:t>
            </a:r>
            <a:r>
              <a:rPr lang="es-ES_tradnl" altLang="es-ES_tradnl" dirty="0"/>
              <a:t> and </a:t>
            </a:r>
            <a:r>
              <a:rPr lang="es-ES_tradnl" altLang="es-ES_tradnl" dirty="0" err="1"/>
              <a:t>let</a:t>
            </a:r>
            <a:r>
              <a:rPr lang="es-ES_tradnl" altLang="es-ES_tradnl" dirty="0"/>
              <a:t> </a:t>
            </a:r>
            <a:r>
              <a:rPr lang="es-ES_tradnl" altLang="es-ES_tradnl" dirty="0" err="1"/>
              <a:t>students</a:t>
            </a:r>
            <a:r>
              <a:rPr lang="es-ES_tradnl" altLang="es-ES_tradnl" dirty="0"/>
              <a:t> </a:t>
            </a:r>
            <a:r>
              <a:rPr lang="es-ES_tradnl" altLang="es-ES_tradnl" dirty="0" err="1"/>
              <a:t>know</a:t>
            </a:r>
            <a:r>
              <a:rPr lang="es-ES_tradnl" altLang="es-ES_tradnl" dirty="0"/>
              <a:t> </a:t>
            </a:r>
            <a:r>
              <a:rPr lang="es-ES_tradnl" altLang="es-ES_tradnl" dirty="0" err="1"/>
              <a:t>this</a:t>
            </a:r>
            <a:r>
              <a:rPr lang="es-ES_tradnl" altLang="es-ES_tradnl" dirty="0"/>
              <a:t> </a:t>
            </a:r>
            <a:r>
              <a:rPr lang="es-ES_tradnl" altLang="es-ES_tradnl" dirty="0" err="1"/>
              <a:t>is</a:t>
            </a:r>
            <a:r>
              <a:rPr lang="es-ES_tradnl" altLang="es-ES_tradnl" dirty="0"/>
              <a:t> </a:t>
            </a:r>
            <a:r>
              <a:rPr lang="es-ES_tradnl" altLang="es-ES_tradnl" dirty="0" err="1"/>
              <a:t>the</a:t>
            </a:r>
            <a:r>
              <a:rPr lang="es-ES_tradnl" altLang="es-ES_tradnl" dirty="0"/>
              <a:t> final </a:t>
            </a:r>
            <a:r>
              <a:rPr lang="es-ES_tradnl" altLang="es-ES_tradnl" dirty="0" err="1"/>
              <a:t>lesson</a:t>
            </a:r>
            <a:r>
              <a:rPr lang="es-ES_tradnl" altLang="es-ES_tradnl" dirty="0"/>
              <a:t>.</a:t>
            </a:r>
          </a:p>
          <a:p>
            <a:endParaRPr lang="es-ES_tradnl" altLang="es-ES_tradnl" dirty="0"/>
          </a:p>
        </p:txBody>
      </p:sp>
    </p:spTree>
    <p:extLst>
      <p:ext uri="{BB962C8B-B14F-4D97-AF65-F5344CB8AC3E}">
        <p14:creationId xmlns:p14="http://schemas.microsoft.com/office/powerpoint/2010/main" val="2813444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93000"/>
              </a:lnSpc>
              <a:spcBef>
                <a:spcPts val="0"/>
              </a:spcBef>
              <a:spcAft>
                <a:spcPts val="0"/>
              </a:spcAft>
              <a:buSzPts val="1200"/>
              <a:buNone/>
            </a:pPr>
            <a:fld id="{00000000-1234-1234-1234-123412341234}" type="slidenum">
              <a:rPr lang="en-US" sz="1200" b="0" i="0">
                <a:solidFill>
                  <a:srgbClr val="000000"/>
                </a:solidFill>
                <a:latin typeface="Times New Roman"/>
                <a:ea typeface="Times New Roman"/>
                <a:cs typeface="Times New Roman"/>
                <a:sym typeface="Times New Roman"/>
              </a:rPr>
              <a:t>53</a:t>
            </a:fld>
            <a:endParaRPr sz="1200" b="0" i="0" dirty="0">
              <a:solidFill>
                <a:srgbClr val="000000"/>
              </a:solidFill>
              <a:latin typeface="Times New Roman"/>
              <a:ea typeface="Times New Roman"/>
              <a:cs typeface="Times New Roman"/>
              <a:sym typeface="Times New Roman"/>
            </a:endParaRPr>
          </a:p>
        </p:txBody>
      </p:sp>
      <p:sp>
        <p:nvSpPr>
          <p:cNvPr id="79" name="Google Shape;79;p2:notes"/>
          <p:cNvSpPr>
            <a:spLocks noGrp="1" noRot="1" noChangeAspect="1"/>
          </p:cNvSpPr>
          <p:nvPr>
            <p:ph type="sldImg" idx="2"/>
          </p:nvPr>
        </p:nvSpPr>
        <p:spPr>
          <a:xfrm>
            <a:off x="534988" y="763588"/>
            <a:ext cx="6702425"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0" name="Google Shape;80;p2:notes"/>
          <p:cNvSpPr txBox="1">
            <a:spLocks noGrp="1"/>
          </p:cNvSpPr>
          <p:nvPr>
            <p:ph type="body" idx="1"/>
          </p:nvPr>
        </p:nvSpPr>
        <p:spPr>
          <a:xfrm>
            <a:off x="777875" y="4776788"/>
            <a:ext cx="6218100" cy="4526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Click to reveal each possible solution.</a:t>
            </a:r>
          </a:p>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When you show “What else?” ask students to brainstorm as a class, or with a partner or group.</a:t>
            </a:r>
          </a:p>
        </p:txBody>
      </p:sp>
    </p:spTree>
    <p:extLst>
      <p:ext uri="{BB962C8B-B14F-4D97-AF65-F5344CB8AC3E}">
        <p14:creationId xmlns:p14="http://schemas.microsoft.com/office/powerpoint/2010/main" val="1146741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r>
              <a:rPr lang="en-US" dirty="0"/>
              <a:t>Say, </a:t>
            </a:r>
            <a:r>
              <a:rPr lang="en-US" b="1" dirty="0"/>
              <a:t>“</a:t>
            </a:r>
            <a:r>
              <a:rPr lang="en-US" sz="2400" b="1" i="0" u="none" strike="noStrike" kern="1200" dirty="0">
                <a:solidFill>
                  <a:schemeClr val="tx1"/>
                </a:solidFill>
                <a:effectLst/>
                <a:latin typeface="Montserrat Light" charset="0"/>
                <a:ea typeface="+mn-ea"/>
                <a:cs typeface="+mn-cs"/>
              </a:rPr>
              <a:t>When you’re feeling tired, or like your brain is full and you can’t process anything else, think about what you can do to get back into a space where you’re ready to learn again. This next activity will help. So when your head hurts from concentrating on an assignment and you don’t feel like you can do any more work, you can look back at your journal and find helpful strategies.” </a:t>
            </a:r>
            <a:endParaRPr lang="en-US" b="1"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54</a:t>
            </a:fld>
            <a:endParaRPr lang="en-US" dirty="0"/>
          </a:p>
        </p:txBody>
      </p:sp>
    </p:spTree>
    <p:extLst>
      <p:ext uri="{BB962C8B-B14F-4D97-AF65-F5344CB8AC3E}">
        <p14:creationId xmlns:p14="http://schemas.microsoft.com/office/powerpoint/2010/main" val="3958357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55</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r>
              <a:rPr lang="en-US" altLang="en-US" dirty="0">
                <a:latin typeface="Times New Roman" charset="0"/>
              </a:rPr>
              <a:t>Read the slide. Students may suggest other types of toolboxes.</a:t>
            </a:r>
          </a:p>
        </p:txBody>
      </p:sp>
    </p:spTree>
    <p:extLst>
      <p:ext uri="{BB962C8B-B14F-4D97-AF65-F5344CB8AC3E}">
        <p14:creationId xmlns:p14="http://schemas.microsoft.com/office/powerpoint/2010/main" val="3410135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56</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4988" y="763588"/>
            <a:ext cx="67024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r>
              <a:rPr lang="en-US" altLang="en-US" dirty="0">
                <a:latin typeface="Times New Roman" charset="0"/>
              </a:rPr>
              <a:t>Read the slide.</a:t>
            </a:r>
          </a:p>
        </p:txBody>
      </p:sp>
    </p:spTree>
    <p:extLst>
      <p:ext uri="{BB962C8B-B14F-4D97-AF65-F5344CB8AC3E}">
        <p14:creationId xmlns:p14="http://schemas.microsoft.com/office/powerpoint/2010/main" val="2003333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Introduce the reflection activity in students’ journals and release students to complete it (allow 15-20 min.)</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57</a:t>
            </a:fld>
            <a:endParaRPr lang="en-US"/>
          </a:p>
        </p:txBody>
      </p:sp>
    </p:spTree>
    <p:extLst>
      <p:ext uri="{BB962C8B-B14F-4D97-AF65-F5344CB8AC3E}">
        <p14:creationId xmlns:p14="http://schemas.microsoft.com/office/powerpoint/2010/main" val="20953975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Debrief from the article and toolbox activity in students’ journals.</a:t>
            </a:r>
          </a:p>
        </p:txBody>
      </p:sp>
    </p:spTree>
    <p:extLst>
      <p:ext uri="{BB962C8B-B14F-4D97-AF65-F5344CB8AC3E}">
        <p14:creationId xmlns:p14="http://schemas.microsoft.com/office/powerpoint/2010/main" val="841716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Read and discuss.</a:t>
            </a:r>
          </a:p>
          <a:p>
            <a:endParaRPr lang="en-US" dirty="0"/>
          </a:p>
        </p:txBody>
      </p:sp>
      <p:sp>
        <p:nvSpPr>
          <p:cNvPr id="4" name="Marcador de número de diapositiva 3"/>
          <p:cNvSpPr>
            <a:spLocks noGrp="1"/>
          </p:cNvSpPr>
          <p:nvPr>
            <p:ph type="sldNum" sz="quarter" idx="10"/>
          </p:nvPr>
        </p:nvSpPr>
        <p:spPr/>
        <p:txBody>
          <a:bodyPr/>
          <a:lstStyle/>
          <a:p>
            <a:fld id="{006BE02D-20C0-F840-AFAC-BEA99C74FDC2}" type="slidenum">
              <a:rPr lang="en-US" smtClean="0"/>
              <a:pPr/>
              <a:t>59</a:t>
            </a:fld>
            <a:endParaRPr lang="en-US" dirty="0"/>
          </a:p>
        </p:txBody>
      </p:sp>
    </p:spTree>
    <p:extLst>
      <p:ext uri="{BB962C8B-B14F-4D97-AF65-F5344CB8AC3E}">
        <p14:creationId xmlns:p14="http://schemas.microsoft.com/office/powerpoint/2010/main" val="2585749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Read and discuss. (Name is pronounced ME-high Cheek-SENT-me-high)</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11098578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b="1" dirty="0"/>
              <a:t>“While this unit is over now, we’re going to continue experimenting with productivity throughout the school year. I’d like to know what you’re most interested in learning about.”</a:t>
            </a:r>
          </a:p>
          <a:p>
            <a:r>
              <a:rPr lang="en-US" dirty="0"/>
              <a:t>Click to reveal each option.</a:t>
            </a:r>
          </a:p>
          <a:p>
            <a:endParaRPr lang="en-US" dirty="0"/>
          </a:p>
          <a:p>
            <a:r>
              <a:rPr lang="en-US" dirty="0"/>
              <a:t>[Copy/paste the checkmark icon if students have already completed any additional units.]</a:t>
            </a:r>
          </a:p>
        </p:txBody>
      </p:sp>
      <p:sp>
        <p:nvSpPr>
          <p:cNvPr id="4" name="Slide Number Placeholder 3"/>
          <p:cNvSpPr>
            <a:spLocks noGrp="1"/>
          </p:cNvSpPr>
          <p:nvPr>
            <p:ph type="sldNum" sz="quarter" idx="5"/>
          </p:nvPr>
        </p:nvSpPr>
        <p:spPr/>
        <p:txBody>
          <a:bodyPr/>
          <a:lstStyle/>
          <a:p>
            <a:fld id="{006BE02D-20C0-F840-AFAC-BEA99C74FDC2}" type="slidenum">
              <a:rPr lang="en-US" smtClean="0"/>
              <a:pPr/>
              <a:t>60</a:t>
            </a:fld>
            <a:endParaRPr lang="en-US" dirty="0"/>
          </a:p>
        </p:txBody>
      </p:sp>
    </p:spTree>
    <p:extLst>
      <p:ext uri="{BB962C8B-B14F-4D97-AF65-F5344CB8AC3E}">
        <p14:creationId xmlns:p14="http://schemas.microsoft.com/office/powerpoint/2010/main" val="27760573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Introduce the reflection activity in students’ journals and release students to complete it (allow 5 min.)</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61</a:t>
            </a:fld>
            <a:endParaRPr lang="en-US"/>
          </a:p>
        </p:txBody>
      </p:sp>
    </p:spTree>
    <p:extLst>
      <p:ext uri="{BB962C8B-B14F-4D97-AF65-F5344CB8AC3E}">
        <p14:creationId xmlns:p14="http://schemas.microsoft.com/office/powerpoint/2010/main" val="2330110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first lesson’s topic.</a:t>
            </a: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3398171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CDCBC32-9704-8E4C-AEAB-6E351D2DC5D8}" type="slidenum">
              <a:rPr lang="es-MX" altLang="es-ES_tradnl"/>
              <a:pPr/>
              <a:t>8</a:t>
            </a:fld>
            <a:endParaRPr lang="es-MX" altLang="es-ES_tradnl"/>
          </a:p>
        </p:txBody>
      </p:sp>
      <p:sp>
        <p:nvSpPr>
          <p:cNvPr id="16385" name="Text Box 1"/>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2400" b="0" i="0" u="none" strike="noStrike" kern="1200" dirty="0">
                <a:solidFill>
                  <a:schemeClr val="tx1"/>
                </a:solidFill>
                <a:effectLst/>
                <a:latin typeface="Montserrat Light" charset="0"/>
                <a:ea typeface="+mn-ea"/>
                <a:cs typeface="+mn-cs"/>
              </a:rPr>
              <a:t>Say, </a:t>
            </a:r>
            <a:r>
              <a:rPr lang="en-US" sz="2400" b="1" i="0" u="none" strike="noStrike" kern="1200" dirty="0">
                <a:solidFill>
                  <a:schemeClr val="tx1"/>
                </a:solidFill>
                <a:effectLst/>
                <a:latin typeface="Montserrat Light" charset="0"/>
                <a:ea typeface="+mn-ea"/>
                <a:cs typeface="+mn-cs"/>
              </a:rPr>
              <a:t>“We’re going to do 5 lessons together on the concept of flow.” </a:t>
            </a:r>
          </a:p>
          <a:p>
            <a:r>
              <a:rPr lang="es-ES_tradnl" altLang="es-ES_tradnl" dirty="0" err="1"/>
              <a:t>Click</a:t>
            </a:r>
            <a:r>
              <a:rPr lang="es-ES_tradnl" altLang="es-ES_tradnl" dirty="0"/>
              <a:t> to </a:t>
            </a:r>
            <a:r>
              <a:rPr lang="es-ES_tradnl" altLang="es-ES_tradnl" dirty="0" err="1"/>
              <a:t>reveal</a:t>
            </a:r>
            <a:r>
              <a:rPr lang="es-ES_tradnl" altLang="es-ES_tradnl" dirty="0"/>
              <a:t> </a:t>
            </a:r>
            <a:r>
              <a:rPr lang="es-ES_tradnl" altLang="es-ES_tradnl" dirty="0" err="1"/>
              <a:t>each</a:t>
            </a:r>
            <a:r>
              <a:rPr lang="es-ES_tradnl" altLang="es-ES_tradnl" dirty="0"/>
              <a:t> </a:t>
            </a:r>
            <a:r>
              <a:rPr lang="es-ES_tradnl" altLang="es-ES_tradnl" dirty="0" err="1"/>
              <a:t>topic</a:t>
            </a:r>
            <a:r>
              <a:rPr lang="es-ES_tradnl" altLang="es-ES_tradnl" dirty="0"/>
              <a:t>.</a:t>
            </a:r>
          </a:p>
        </p:txBody>
      </p:sp>
    </p:spTree>
    <p:extLst>
      <p:ext uri="{BB962C8B-B14F-4D97-AF65-F5344CB8AC3E}">
        <p14:creationId xmlns:p14="http://schemas.microsoft.com/office/powerpoint/2010/main" val="4014924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brainstorm if you’d like, then click to reveal each purpose for learning.</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222499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61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3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18CBFB6-CB1B-D443-A6FB-C0B315C5BE3F}"/>
              </a:ext>
            </a:extLst>
          </p:cNvPr>
          <p:cNvSpPr>
            <a:spLocks noGrp="1"/>
          </p:cNvSpPr>
          <p:nvPr>
            <p:ph type="pic" sz="quarter" idx="14"/>
          </p:nvPr>
        </p:nvSpPr>
        <p:spPr>
          <a:xfrm>
            <a:off x="12188824" y="4322619"/>
            <a:ext cx="10430543" cy="8076818"/>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606184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18CBFB6-CB1B-D443-A6FB-C0B315C5BE3F}"/>
              </a:ext>
            </a:extLst>
          </p:cNvPr>
          <p:cNvSpPr>
            <a:spLocks noGrp="1"/>
          </p:cNvSpPr>
          <p:nvPr>
            <p:ph type="pic" sz="quarter" idx="14"/>
          </p:nvPr>
        </p:nvSpPr>
        <p:spPr>
          <a:xfrm>
            <a:off x="0" y="0"/>
            <a:ext cx="12188825" cy="6858000"/>
          </a:xfrm>
          <a:prstGeom prst="rect">
            <a:avLst/>
          </a:prstGeom>
          <a:solidFill>
            <a:schemeClr val="bg1">
              <a:lumMod val="95000"/>
            </a:schemeClr>
          </a:solidFill>
        </p:spPr>
        <p:txBody>
          <a:bodyPr>
            <a:normAutofit/>
          </a:bodyPr>
          <a:lstStyle>
            <a:lvl1pPr>
              <a:defRPr sz="2101"/>
            </a:lvl1pPr>
          </a:lstStyle>
          <a:p>
            <a:endParaRPr lang="en-US"/>
          </a:p>
        </p:txBody>
      </p:sp>
      <p:sp>
        <p:nvSpPr>
          <p:cNvPr id="7" name="Picture Placeholder 8">
            <a:extLst>
              <a:ext uri="{FF2B5EF4-FFF2-40B4-BE49-F238E27FC236}">
                <a16:creationId xmlns:a16="http://schemas.microsoft.com/office/drawing/2014/main" id="{AF87810B-B707-5545-A3D3-8126099050B4}"/>
              </a:ext>
            </a:extLst>
          </p:cNvPr>
          <p:cNvSpPr>
            <a:spLocks noGrp="1"/>
          </p:cNvSpPr>
          <p:nvPr>
            <p:ph type="pic" sz="quarter" idx="15"/>
          </p:nvPr>
        </p:nvSpPr>
        <p:spPr>
          <a:xfrm>
            <a:off x="12188825" y="6858000"/>
            <a:ext cx="12188825" cy="6858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041478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18CBFB6-CB1B-D443-A6FB-C0B315C5BE3F}"/>
              </a:ext>
            </a:extLst>
          </p:cNvPr>
          <p:cNvSpPr>
            <a:spLocks noGrp="1"/>
          </p:cNvSpPr>
          <p:nvPr>
            <p:ph type="pic" sz="quarter" idx="14"/>
          </p:nvPr>
        </p:nvSpPr>
        <p:spPr>
          <a:xfrm>
            <a:off x="0" y="6858000"/>
            <a:ext cx="12188825" cy="6858000"/>
          </a:xfrm>
          <a:prstGeom prst="rect">
            <a:avLst/>
          </a:prstGeom>
          <a:solidFill>
            <a:schemeClr val="bg1">
              <a:lumMod val="95000"/>
            </a:schemeClr>
          </a:solidFill>
        </p:spPr>
        <p:txBody>
          <a:bodyPr>
            <a:normAutofit/>
          </a:bodyPr>
          <a:lstStyle>
            <a:lvl1pPr>
              <a:defRPr sz="2101"/>
            </a:lvl1pPr>
          </a:lstStyle>
          <a:p>
            <a:endParaRPr lang="en-US"/>
          </a:p>
        </p:txBody>
      </p:sp>
      <p:sp>
        <p:nvSpPr>
          <p:cNvPr id="7" name="Picture Placeholder 8">
            <a:extLst>
              <a:ext uri="{FF2B5EF4-FFF2-40B4-BE49-F238E27FC236}">
                <a16:creationId xmlns:a16="http://schemas.microsoft.com/office/drawing/2014/main" id="{AF87810B-B707-5545-A3D3-8126099050B4}"/>
              </a:ext>
            </a:extLst>
          </p:cNvPr>
          <p:cNvSpPr>
            <a:spLocks noGrp="1"/>
          </p:cNvSpPr>
          <p:nvPr>
            <p:ph type="pic" sz="quarter" idx="15"/>
          </p:nvPr>
        </p:nvSpPr>
        <p:spPr>
          <a:xfrm>
            <a:off x="12188825" y="0"/>
            <a:ext cx="12188825" cy="6858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6326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18CBFB6-CB1B-D443-A6FB-C0B315C5BE3F}"/>
              </a:ext>
            </a:extLst>
          </p:cNvPr>
          <p:cNvSpPr>
            <a:spLocks noGrp="1"/>
          </p:cNvSpPr>
          <p:nvPr>
            <p:ph type="pic" sz="quarter" idx="14"/>
          </p:nvPr>
        </p:nvSpPr>
        <p:spPr>
          <a:xfrm>
            <a:off x="8518341" y="2384616"/>
            <a:ext cx="13764107" cy="894676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237172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18CBFB6-CB1B-D443-A6FB-C0B315C5BE3F}"/>
              </a:ext>
            </a:extLst>
          </p:cNvPr>
          <p:cNvSpPr>
            <a:spLocks noGrp="1"/>
          </p:cNvSpPr>
          <p:nvPr>
            <p:ph type="pic" sz="quarter" idx="14"/>
          </p:nvPr>
        </p:nvSpPr>
        <p:spPr>
          <a:xfrm>
            <a:off x="2158054" y="4026410"/>
            <a:ext cx="6370469" cy="4605905"/>
          </a:xfrm>
          <a:prstGeom prst="rect">
            <a:avLst/>
          </a:prstGeom>
          <a:solidFill>
            <a:schemeClr val="bg1">
              <a:lumMod val="95000"/>
            </a:schemeClr>
          </a:solidFill>
        </p:spPr>
        <p:txBody>
          <a:bodyPr>
            <a:normAutofit/>
          </a:bodyPr>
          <a:lstStyle>
            <a:lvl1pPr>
              <a:defRPr sz="2101"/>
            </a:lvl1pPr>
          </a:lstStyle>
          <a:p>
            <a:endParaRPr lang="en-US"/>
          </a:p>
        </p:txBody>
      </p:sp>
      <p:sp>
        <p:nvSpPr>
          <p:cNvPr id="7" name="Picture Placeholder 8">
            <a:extLst>
              <a:ext uri="{FF2B5EF4-FFF2-40B4-BE49-F238E27FC236}">
                <a16:creationId xmlns:a16="http://schemas.microsoft.com/office/drawing/2014/main" id="{26C1D33F-A5D6-D549-B6A4-46DAFD232C7F}"/>
              </a:ext>
            </a:extLst>
          </p:cNvPr>
          <p:cNvSpPr>
            <a:spLocks noGrp="1"/>
          </p:cNvSpPr>
          <p:nvPr>
            <p:ph type="pic" sz="quarter" idx="15"/>
          </p:nvPr>
        </p:nvSpPr>
        <p:spPr>
          <a:xfrm>
            <a:off x="8951653" y="4026410"/>
            <a:ext cx="6370469" cy="4605905"/>
          </a:xfrm>
          <a:prstGeom prst="rect">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23EA18FA-6D4F-7547-8636-981AACA3F12A}"/>
              </a:ext>
            </a:extLst>
          </p:cNvPr>
          <p:cNvSpPr>
            <a:spLocks noGrp="1"/>
          </p:cNvSpPr>
          <p:nvPr>
            <p:ph type="pic" sz="quarter" idx="16"/>
          </p:nvPr>
        </p:nvSpPr>
        <p:spPr>
          <a:xfrm>
            <a:off x="15745252" y="4026410"/>
            <a:ext cx="6370469" cy="4605905"/>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130223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01D8CA-FDB6-1849-A2F2-7AC44A05EC75}"/>
              </a:ext>
            </a:extLst>
          </p:cNvPr>
          <p:cNvSpPr>
            <a:spLocks noGrp="1"/>
          </p:cNvSpPr>
          <p:nvPr>
            <p:ph type="pic" sz="quarter" idx="18"/>
          </p:nvPr>
        </p:nvSpPr>
        <p:spPr>
          <a:xfrm>
            <a:off x="9486003" y="4747590"/>
            <a:ext cx="4220826" cy="4220820"/>
          </a:xfrm>
          <a:prstGeom prst="ellipse">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500101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01D8CA-FDB6-1849-A2F2-7AC44A05EC75}"/>
              </a:ext>
            </a:extLst>
          </p:cNvPr>
          <p:cNvSpPr>
            <a:spLocks noGrp="1"/>
          </p:cNvSpPr>
          <p:nvPr>
            <p:ph type="pic" sz="quarter" idx="18"/>
          </p:nvPr>
        </p:nvSpPr>
        <p:spPr>
          <a:xfrm>
            <a:off x="2072745" y="5252621"/>
            <a:ext cx="4123356" cy="4123350"/>
          </a:xfrm>
          <a:prstGeom prst="ellipse">
            <a:avLst/>
          </a:prstGeom>
          <a:solidFill>
            <a:schemeClr val="bg1">
              <a:lumMod val="95000"/>
            </a:schemeClr>
          </a:solidFill>
        </p:spPr>
        <p:txBody>
          <a:bodyPr>
            <a:normAutofit/>
          </a:bodyPr>
          <a:lstStyle>
            <a:lvl1pPr>
              <a:defRPr sz="2101"/>
            </a:lvl1pPr>
          </a:lstStyle>
          <a:p>
            <a:endParaRPr lang="en-US"/>
          </a:p>
        </p:txBody>
      </p:sp>
      <p:sp>
        <p:nvSpPr>
          <p:cNvPr id="7" name="Picture Placeholder 8">
            <a:extLst>
              <a:ext uri="{FF2B5EF4-FFF2-40B4-BE49-F238E27FC236}">
                <a16:creationId xmlns:a16="http://schemas.microsoft.com/office/drawing/2014/main" id="{EB306A89-8279-7A46-8C2E-F635A2DBE870}"/>
              </a:ext>
            </a:extLst>
          </p:cNvPr>
          <p:cNvSpPr>
            <a:spLocks noGrp="1"/>
          </p:cNvSpPr>
          <p:nvPr>
            <p:ph type="pic" sz="quarter" idx="19"/>
          </p:nvPr>
        </p:nvSpPr>
        <p:spPr>
          <a:xfrm>
            <a:off x="7489084" y="5252621"/>
            <a:ext cx="4123356" cy="4123350"/>
          </a:xfrm>
          <a:prstGeom prst="ellipse">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C90B0568-EDC7-9441-AE11-E455A8A7FDB4}"/>
              </a:ext>
            </a:extLst>
          </p:cNvPr>
          <p:cNvSpPr>
            <a:spLocks noGrp="1"/>
          </p:cNvSpPr>
          <p:nvPr>
            <p:ph type="pic" sz="quarter" idx="20"/>
          </p:nvPr>
        </p:nvSpPr>
        <p:spPr>
          <a:xfrm>
            <a:off x="12944939" y="5252621"/>
            <a:ext cx="4123356" cy="4123350"/>
          </a:xfrm>
          <a:prstGeom prst="ellipse">
            <a:avLst/>
          </a:prstGeom>
          <a:solidFill>
            <a:schemeClr val="bg1">
              <a:lumMod val="95000"/>
            </a:schemeClr>
          </a:solidFill>
        </p:spPr>
        <p:txBody>
          <a:bodyPr>
            <a:normAutofit/>
          </a:bodyPr>
          <a:lstStyle>
            <a:lvl1pPr>
              <a:defRPr sz="2101"/>
            </a:lvl1pPr>
          </a:lstStyle>
          <a:p>
            <a:endParaRPr lang="en-US"/>
          </a:p>
        </p:txBody>
      </p:sp>
      <p:sp>
        <p:nvSpPr>
          <p:cNvPr id="10" name="Picture Placeholder 8">
            <a:extLst>
              <a:ext uri="{FF2B5EF4-FFF2-40B4-BE49-F238E27FC236}">
                <a16:creationId xmlns:a16="http://schemas.microsoft.com/office/drawing/2014/main" id="{21C57BFA-052D-434F-89CE-45E994F87871}"/>
              </a:ext>
            </a:extLst>
          </p:cNvPr>
          <p:cNvSpPr>
            <a:spLocks noGrp="1"/>
          </p:cNvSpPr>
          <p:nvPr>
            <p:ph type="pic" sz="quarter" idx="21"/>
          </p:nvPr>
        </p:nvSpPr>
        <p:spPr>
          <a:xfrm>
            <a:off x="18201293" y="5252621"/>
            <a:ext cx="4123356" cy="4123350"/>
          </a:xfrm>
          <a:prstGeom prst="ellipse">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091402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Slid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1C57BFA-052D-434F-89CE-45E994F87871}"/>
              </a:ext>
            </a:extLst>
          </p:cNvPr>
          <p:cNvSpPr>
            <a:spLocks noGrp="1"/>
          </p:cNvSpPr>
          <p:nvPr>
            <p:ph type="pic" sz="quarter" idx="21"/>
          </p:nvPr>
        </p:nvSpPr>
        <p:spPr>
          <a:xfrm>
            <a:off x="17603271" y="5320145"/>
            <a:ext cx="3385254" cy="3385250"/>
          </a:xfrm>
          <a:prstGeom prst="ellipse">
            <a:avLst/>
          </a:prstGeom>
          <a:solidFill>
            <a:schemeClr val="bg1">
              <a:lumMod val="95000"/>
            </a:schemeClr>
          </a:solidFill>
        </p:spPr>
        <p:txBody>
          <a:bodyPr>
            <a:normAutofit/>
          </a:bodyPr>
          <a:lstStyle>
            <a:lvl1pPr>
              <a:defRPr sz="2101"/>
            </a:lvl1pPr>
          </a:lstStyle>
          <a:p>
            <a:endParaRPr lang="en-US"/>
          </a:p>
        </p:txBody>
      </p:sp>
      <p:sp>
        <p:nvSpPr>
          <p:cNvPr id="13" name="Picture Placeholder 8">
            <a:extLst>
              <a:ext uri="{FF2B5EF4-FFF2-40B4-BE49-F238E27FC236}">
                <a16:creationId xmlns:a16="http://schemas.microsoft.com/office/drawing/2014/main" id="{66C13F06-84B0-384B-AF0D-0975CCA925D9}"/>
              </a:ext>
            </a:extLst>
          </p:cNvPr>
          <p:cNvSpPr>
            <a:spLocks noGrp="1"/>
          </p:cNvSpPr>
          <p:nvPr>
            <p:ph type="pic" sz="quarter" idx="22"/>
          </p:nvPr>
        </p:nvSpPr>
        <p:spPr>
          <a:xfrm>
            <a:off x="10558150" y="5320145"/>
            <a:ext cx="3385254" cy="3385250"/>
          </a:xfrm>
          <a:prstGeom prst="ellipse">
            <a:avLst/>
          </a:prstGeom>
          <a:solidFill>
            <a:schemeClr val="bg1">
              <a:lumMod val="95000"/>
            </a:schemeClr>
          </a:solidFill>
        </p:spPr>
        <p:txBody>
          <a:bodyPr>
            <a:normAutofit/>
          </a:bodyPr>
          <a:lstStyle>
            <a:lvl1pPr>
              <a:defRPr sz="2101"/>
            </a:lvl1pPr>
          </a:lstStyle>
          <a:p>
            <a:endParaRPr lang="en-US"/>
          </a:p>
        </p:txBody>
      </p:sp>
      <p:sp>
        <p:nvSpPr>
          <p:cNvPr id="14" name="Picture Placeholder 8">
            <a:extLst>
              <a:ext uri="{FF2B5EF4-FFF2-40B4-BE49-F238E27FC236}">
                <a16:creationId xmlns:a16="http://schemas.microsoft.com/office/drawing/2014/main" id="{656642BF-D29A-F24C-99A2-849482F1BA4F}"/>
              </a:ext>
            </a:extLst>
          </p:cNvPr>
          <p:cNvSpPr>
            <a:spLocks noGrp="1"/>
          </p:cNvSpPr>
          <p:nvPr>
            <p:ph type="pic" sz="quarter" idx="23"/>
          </p:nvPr>
        </p:nvSpPr>
        <p:spPr>
          <a:xfrm>
            <a:off x="3388527" y="5320145"/>
            <a:ext cx="3385254" cy="3385250"/>
          </a:xfrm>
          <a:prstGeom prst="ellipse">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179963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147FA80-B71F-7C43-968A-432B7B5C28BD}"/>
              </a:ext>
            </a:extLst>
          </p:cNvPr>
          <p:cNvSpPr>
            <a:spLocks noGrp="1"/>
          </p:cNvSpPr>
          <p:nvPr>
            <p:ph type="pic" sz="quarter" idx="14"/>
          </p:nvPr>
        </p:nvSpPr>
        <p:spPr>
          <a:xfrm>
            <a:off x="0" y="0"/>
            <a:ext cx="14917783"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488911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147FA80-B71F-7C43-968A-432B7B5C28BD}"/>
              </a:ext>
            </a:extLst>
          </p:cNvPr>
          <p:cNvSpPr>
            <a:spLocks noGrp="1"/>
          </p:cNvSpPr>
          <p:nvPr>
            <p:ph type="pic" sz="quarter" idx="14"/>
          </p:nvPr>
        </p:nvSpPr>
        <p:spPr>
          <a:xfrm>
            <a:off x="1" y="0"/>
            <a:ext cx="12188822" cy="13716000"/>
          </a:xfrm>
          <a:prstGeom prst="rect">
            <a:avLst/>
          </a:prstGeom>
          <a:solidFill>
            <a:schemeClr val="bg1">
              <a:lumMod val="95000"/>
            </a:schemeClr>
          </a:solidFill>
        </p:spPr>
        <p:txBody>
          <a:bodyPr>
            <a:normAutofit/>
          </a:bodyPr>
          <a:lstStyle>
            <a:lvl1pPr>
              <a:defRPr sz="2101"/>
            </a:lvl1pPr>
          </a:lstStyle>
          <a:p>
            <a:endParaRPr lang="en-US"/>
          </a:p>
        </p:txBody>
      </p:sp>
      <p:sp>
        <p:nvSpPr>
          <p:cNvPr id="4" name="Picture Placeholder 8">
            <a:extLst>
              <a:ext uri="{FF2B5EF4-FFF2-40B4-BE49-F238E27FC236}">
                <a16:creationId xmlns:a16="http://schemas.microsoft.com/office/drawing/2014/main" id="{384307E3-90F3-364C-8110-5F8872C7BE72}"/>
              </a:ext>
            </a:extLst>
          </p:cNvPr>
          <p:cNvSpPr>
            <a:spLocks noGrp="1"/>
          </p:cNvSpPr>
          <p:nvPr>
            <p:ph type="pic" sz="quarter" idx="15"/>
          </p:nvPr>
        </p:nvSpPr>
        <p:spPr>
          <a:xfrm>
            <a:off x="12188828" y="0"/>
            <a:ext cx="12188822"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591894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361948" y="-330199"/>
            <a:ext cx="25101548" cy="14376398"/>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98994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84307E3-90F3-364C-8110-5F8872C7BE72}"/>
              </a:ext>
            </a:extLst>
          </p:cNvPr>
          <p:cNvSpPr>
            <a:spLocks noGrp="1"/>
          </p:cNvSpPr>
          <p:nvPr>
            <p:ph type="pic" sz="quarter" idx="15"/>
          </p:nvPr>
        </p:nvSpPr>
        <p:spPr>
          <a:xfrm>
            <a:off x="9459867" y="0"/>
            <a:ext cx="14917783"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606664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248179E-649A-4B45-80E4-A766DF3A7466}"/>
              </a:ext>
            </a:extLst>
          </p:cNvPr>
          <p:cNvSpPr>
            <a:spLocks noGrp="1"/>
          </p:cNvSpPr>
          <p:nvPr>
            <p:ph type="pic" sz="quarter" idx="14"/>
          </p:nvPr>
        </p:nvSpPr>
        <p:spPr>
          <a:xfrm>
            <a:off x="-361948" y="-330199"/>
            <a:ext cx="25101548" cy="1032169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46298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248179E-649A-4B45-80E4-A766DF3A7466}"/>
              </a:ext>
            </a:extLst>
          </p:cNvPr>
          <p:cNvSpPr>
            <a:spLocks noGrp="1"/>
          </p:cNvSpPr>
          <p:nvPr>
            <p:ph type="pic" sz="quarter" idx="14"/>
          </p:nvPr>
        </p:nvSpPr>
        <p:spPr>
          <a:xfrm>
            <a:off x="2" y="0"/>
            <a:ext cx="24377648" cy="8934994"/>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835315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248179E-649A-4B45-80E4-A766DF3A7466}"/>
              </a:ext>
            </a:extLst>
          </p:cNvPr>
          <p:cNvSpPr>
            <a:spLocks noGrp="1"/>
          </p:cNvSpPr>
          <p:nvPr>
            <p:ph type="pic" sz="quarter" idx="14"/>
          </p:nvPr>
        </p:nvSpPr>
        <p:spPr>
          <a:xfrm>
            <a:off x="13287374" y="1171576"/>
            <a:ext cx="9817101" cy="1137285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142512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4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248179E-649A-4B45-80E4-A766DF3A7466}"/>
              </a:ext>
            </a:extLst>
          </p:cNvPr>
          <p:cNvSpPr>
            <a:spLocks noGrp="1"/>
          </p:cNvSpPr>
          <p:nvPr>
            <p:ph type="pic" sz="quarter" idx="14"/>
          </p:nvPr>
        </p:nvSpPr>
        <p:spPr>
          <a:xfrm>
            <a:off x="2" y="4781006"/>
            <a:ext cx="24377648" cy="8934994"/>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282306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248179E-649A-4B45-80E4-A766DF3A7466}"/>
              </a:ext>
            </a:extLst>
          </p:cNvPr>
          <p:cNvSpPr>
            <a:spLocks noGrp="1"/>
          </p:cNvSpPr>
          <p:nvPr>
            <p:ph type="pic" sz="quarter" idx="14"/>
          </p:nvPr>
        </p:nvSpPr>
        <p:spPr>
          <a:xfrm>
            <a:off x="1414908" y="1171576"/>
            <a:ext cx="9817101" cy="1137285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165152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248179E-649A-4B45-80E4-A766DF3A7466}"/>
              </a:ext>
            </a:extLst>
          </p:cNvPr>
          <p:cNvSpPr>
            <a:spLocks noGrp="1"/>
          </p:cNvSpPr>
          <p:nvPr>
            <p:ph type="pic" sz="quarter" idx="14"/>
          </p:nvPr>
        </p:nvSpPr>
        <p:spPr>
          <a:xfrm>
            <a:off x="0" y="6858000"/>
            <a:ext cx="12188823" cy="6858000"/>
          </a:xfrm>
          <a:prstGeom prst="rect">
            <a:avLst/>
          </a:prstGeom>
          <a:solidFill>
            <a:schemeClr val="bg1">
              <a:lumMod val="95000"/>
            </a:schemeClr>
          </a:solidFill>
        </p:spPr>
        <p:txBody>
          <a:bodyPr>
            <a:normAutofit/>
          </a:bodyPr>
          <a:lstStyle>
            <a:lvl1pPr>
              <a:defRPr sz="2101"/>
            </a:lvl1pPr>
          </a:lstStyle>
          <a:p>
            <a:endParaRPr lang="en-US"/>
          </a:p>
        </p:txBody>
      </p:sp>
      <p:sp>
        <p:nvSpPr>
          <p:cNvPr id="6" name="Picture Placeholder 8">
            <a:extLst>
              <a:ext uri="{FF2B5EF4-FFF2-40B4-BE49-F238E27FC236}">
                <a16:creationId xmlns:a16="http://schemas.microsoft.com/office/drawing/2014/main" id="{69F17040-3343-5E4E-9A42-C4168AE5EE81}"/>
              </a:ext>
            </a:extLst>
          </p:cNvPr>
          <p:cNvSpPr>
            <a:spLocks noGrp="1"/>
          </p:cNvSpPr>
          <p:nvPr>
            <p:ph type="pic" sz="quarter" idx="15"/>
          </p:nvPr>
        </p:nvSpPr>
        <p:spPr>
          <a:xfrm>
            <a:off x="12188827" y="0"/>
            <a:ext cx="12188823" cy="6858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553251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248179E-649A-4B45-80E4-A766DF3A7466}"/>
              </a:ext>
            </a:extLst>
          </p:cNvPr>
          <p:cNvSpPr>
            <a:spLocks noGrp="1"/>
          </p:cNvSpPr>
          <p:nvPr>
            <p:ph type="pic" sz="quarter" idx="14"/>
          </p:nvPr>
        </p:nvSpPr>
        <p:spPr>
          <a:xfrm>
            <a:off x="0" y="6858000"/>
            <a:ext cx="7062373" cy="6858000"/>
          </a:xfrm>
          <a:prstGeom prst="rect">
            <a:avLst/>
          </a:prstGeom>
          <a:solidFill>
            <a:schemeClr val="bg1">
              <a:lumMod val="95000"/>
            </a:schemeClr>
          </a:solidFill>
        </p:spPr>
        <p:txBody>
          <a:bodyPr>
            <a:normAutofit/>
          </a:bodyPr>
          <a:lstStyle>
            <a:lvl1pPr>
              <a:defRPr sz="2101"/>
            </a:lvl1pPr>
          </a:lstStyle>
          <a:p>
            <a:endParaRPr lang="en-US"/>
          </a:p>
        </p:txBody>
      </p:sp>
      <p:sp>
        <p:nvSpPr>
          <p:cNvPr id="9" name="Picture Placeholder 8">
            <a:extLst>
              <a:ext uri="{FF2B5EF4-FFF2-40B4-BE49-F238E27FC236}">
                <a16:creationId xmlns:a16="http://schemas.microsoft.com/office/drawing/2014/main" id="{5E01F4D1-FD9D-BF42-8388-B99E17B6BF5C}"/>
              </a:ext>
            </a:extLst>
          </p:cNvPr>
          <p:cNvSpPr>
            <a:spLocks noGrp="1"/>
          </p:cNvSpPr>
          <p:nvPr>
            <p:ph type="pic" sz="quarter" idx="15"/>
          </p:nvPr>
        </p:nvSpPr>
        <p:spPr>
          <a:xfrm>
            <a:off x="7180676" y="6858000"/>
            <a:ext cx="7062373" cy="6858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801255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74659A38-8279-7544-A3DA-E3323913F3F0}"/>
              </a:ext>
            </a:extLst>
          </p:cNvPr>
          <p:cNvSpPr>
            <a:spLocks noGrp="1"/>
          </p:cNvSpPr>
          <p:nvPr>
            <p:ph type="pic" sz="quarter" idx="15"/>
          </p:nvPr>
        </p:nvSpPr>
        <p:spPr>
          <a:xfrm>
            <a:off x="-4" y="0"/>
            <a:ext cx="12188823" cy="6858000"/>
          </a:xfrm>
          <a:prstGeom prst="rect">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50C714A3-1C44-E14A-BE86-96E630077646}"/>
              </a:ext>
            </a:extLst>
          </p:cNvPr>
          <p:cNvSpPr>
            <a:spLocks noGrp="1"/>
          </p:cNvSpPr>
          <p:nvPr>
            <p:ph type="pic" sz="quarter" idx="16"/>
          </p:nvPr>
        </p:nvSpPr>
        <p:spPr>
          <a:xfrm>
            <a:off x="12188827" y="6858000"/>
            <a:ext cx="12188823" cy="6858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820060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09C8E3B-3A3D-5740-BB59-BB7F7DFD8462}"/>
              </a:ext>
            </a:extLst>
          </p:cNvPr>
          <p:cNvSpPr>
            <a:spLocks noGrp="1"/>
          </p:cNvSpPr>
          <p:nvPr>
            <p:ph type="pic" sz="quarter" idx="14"/>
          </p:nvPr>
        </p:nvSpPr>
        <p:spPr>
          <a:xfrm>
            <a:off x="10134600" y="0"/>
            <a:ext cx="7062373" cy="6858000"/>
          </a:xfrm>
          <a:prstGeom prst="rect">
            <a:avLst/>
          </a:prstGeom>
          <a:solidFill>
            <a:schemeClr val="bg1">
              <a:lumMod val="95000"/>
            </a:schemeClr>
          </a:solidFill>
        </p:spPr>
        <p:txBody>
          <a:bodyPr>
            <a:normAutofit/>
          </a:bodyPr>
          <a:lstStyle>
            <a:lvl1pPr>
              <a:defRPr sz="2101"/>
            </a:lvl1pPr>
          </a:lstStyle>
          <a:p>
            <a:endParaRPr lang="en-US"/>
          </a:p>
        </p:txBody>
      </p:sp>
      <p:sp>
        <p:nvSpPr>
          <p:cNvPr id="10" name="Picture Placeholder 8">
            <a:extLst>
              <a:ext uri="{FF2B5EF4-FFF2-40B4-BE49-F238E27FC236}">
                <a16:creationId xmlns:a16="http://schemas.microsoft.com/office/drawing/2014/main" id="{AB08FCE3-EF98-D043-9102-4853EFDDFAEC}"/>
              </a:ext>
            </a:extLst>
          </p:cNvPr>
          <p:cNvSpPr>
            <a:spLocks noGrp="1"/>
          </p:cNvSpPr>
          <p:nvPr>
            <p:ph type="pic" sz="quarter" idx="15"/>
          </p:nvPr>
        </p:nvSpPr>
        <p:spPr>
          <a:xfrm>
            <a:off x="17315276" y="0"/>
            <a:ext cx="7062373" cy="6858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95898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534F1C57-B716-4142-851B-3071DA05F8BA}"/>
              </a:ext>
            </a:extLst>
          </p:cNvPr>
          <p:cNvSpPr>
            <a:spLocks noGrp="1"/>
          </p:cNvSpPr>
          <p:nvPr>
            <p:ph type="pic" sz="quarter" idx="14"/>
          </p:nvPr>
        </p:nvSpPr>
        <p:spPr>
          <a:xfrm>
            <a:off x="-361948" y="-330199"/>
            <a:ext cx="25101548" cy="8872838"/>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430128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70BA5EB3-4588-AA43-B014-3D5AAAB43750}"/>
              </a:ext>
            </a:extLst>
          </p:cNvPr>
          <p:cNvSpPr>
            <a:spLocks noGrp="1"/>
          </p:cNvSpPr>
          <p:nvPr>
            <p:ph type="pic" sz="quarter" idx="14"/>
          </p:nvPr>
        </p:nvSpPr>
        <p:spPr>
          <a:xfrm>
            <a:off x="-361948" y="6243145"/>
            <a:ext cx="25101548" cy="7803054"/>
          </a:xfrm>
          <a:prstGeom prst="rect">
            <a:avLst/>
          </a:prstGeom>
          <a:solidFill>
            <a:schemeClr val="bg1">
              <a:lumMod val="95000"/>
            </a:schemeClr>
          </a:solidFill>
        </p:spPr>
        <p:txBody>
          <a:bodyPr>
            <a:normAutofit/>
          </a:bodyPr>
          <a:lstStyle>
            <a:lvl1pPr>
              <a:defRPr sz="2101"/>
            </a:lvl1pPr>
          </a:lstStyle>
          <a:p>
            <a:endParaRPr lang="en-US"/>
          </a:p>
        </p:txBody>
      </p:sp>
      <p:sp>
        <p:nvSpPr>
          <p:cNvPr id="10" name="Picture Placeholder 8">
            <a:extLst>
              <a:ext uri="{FF2B5EF4-FFF2-40B4-BE49-F238E27FC236}">
                <a16:creationId xmlns:a16="http://schemas.microsoft.com/office/drawing/2014/main" id="{AB08FCE3-EF98-D043-9102-4853EFDDFAEC}"/>
              </a:ext>
            </a:extLst>
          </p:cNvPr>
          <p:cNvSpPr>
            <a:spLocks noGrp="1"/>
          </p:cNvSpPr>
          <p:nvPr>
            <p:ph type="pic" sz="quarter" idx="15"/>
          </p:nvPr>
        </p:nvSpPr>
        <p:spPr>
          <a:xfrm>
            <a:off x="15348495" y="2477729"/>
            <a:ext cx="4866967" cy="866541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073318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Slid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B08FCE3-EF98-D043-9102-4853EFDDFAEC}"/>
              </a:ext>
            </a:extLst>
          </p:cNvPr>
          <p:cNvSpPr>
            <a:spLocks noGrp="1"/>
          </p:cNvSpPr>
          <p:nvPr>
            <p:ph type="pic" sz="quarter" idx="15"/>
          </p:nvPr>
        </p:nvSpPr>
        <p:spPr>
          <a:xfrm>
            <a:off x="15373996" y="2525294"/>
            <a:ext cx="4866967" cy="866541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114113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3F565C4-9DAB-8B4E-885A-47D51635016D}"/>
              </a:ext>
            </a:extLst>
          </p:cNvPr>
          <p:cNvSpPr>
            <a:spLocks noGrp="1"/>
          </p:cNvSpPr>
          <p:nvPr>
            <p:ph type="pic" sz="quarter" idx="14"/>
          </p:nvPr>
        </p:nvSpPr>
        <p:spPr>
          <a:xfrm>
            <a:off x="-361948" y="6243145"/>
            <a:ext cx="25101548" cy="7803054"/>
          </a:xfrm>
          <a:prstGeom prst="rect">
            <a:avLst/>
          </a:prstGeom>
          <a:solidFill>
            <a:schemeClr val="bg1">
              <a:lumMod val="95000"/>
            </a:schemeClr>
          </a:solidFill>
        </p:spPr>
        <p:txBody>
          <a:bodyPr>
            <a:normAutofit/>
          </a:bodyPr>
          <a:lstStyle>
            <a:lvl1pPr>
              <a:defRPr sz="2101"/>
            </a:lvl1pPr>
          </a:lstStyle>
          <a:p>
            <a:endParaRPr lang="en-US"/>
          </a:p>
        </p:txBody>
      </p:sp>
      <p:sp>
        <p:nvSpPr>
          <p:cNvPr id="10" name="Picture Placeholder 8">
            <a:extLst>
              <a:ext uri="{FF2B5EF4-FFF2-40B4-BE49-F238E27FC236}">
                <a16:creationId xmlns:a16="http://schemas.microsoft.com/office/drawing/2014/main" id="{AB08FCE3-EF98-D043-9102-4853EFDDFAEC}"/>
              </a:ext>
            </a:extLst>
          </p:cNvPr>
          <p:cNvSpPr>
            <a:spLocks noGrp="1"/>
          </p:cNvSpPr>
          <p:nvPr>
            <p:ph type="pic" sz="quarter" idx="15"/>
          </p:nvPr>
        </p:nvSpPr>
        <p:spPr>
          <a:xfrm>
            <a:off x="2829547" y="2556319"/>
            <a:ext cx="6824076" cy="905816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553205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Slid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B08FCE3-EF98-D043-9102-4853EFDDFAEC}"/>
              </a:ext>
            </a:extLst>
          </p:cNvPr>
          <p:cNvSpPr>
            <a:spLocks noGrp="1"/>
          </p:cNvSpPr>
          <p:nvPr>
            <p:ph type="pic" sz="quarter" idx="15"/>
          </p:nvPr>
        </p:nvSpPr>
        <p:spPr>
          <a:xfrm>
            <a:off x="2829547" y="2556319"/>
            <a:ext cx="6824076" cy="905816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842829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3F565C4-9DAB-8B4E-885A-47D51635016D}"/>
              </a:ext>
            </a:extLst>
          </p:cNvPr>
          <p:cNvSpPr>
            <a:spLocks noGrp="1"/>
          </p:cNvSpPr>
          <p:nvPr>
            <p:ph type="pic" sz="quarter" idx="14"/>
          </p:nvPr>
        </p:nvSpPr>
        <p:spPr>
          <a:xfrm>
            <a:off x="-361948" y="6243145"/>
            <a:ext cx="25101548" cy="7803054"/>
          </a:xfrm>
          <a:prstGeom prst="rect">
            <a:avLst/>
          </a:prstGeom>
          <a:solidFill>
            <a:schemeClr val="bg1">
              <a:lumMod val="95000"/>
            </a:schemeClr>
          </a:solidFill>
        </p:spPr>
        <p:txBody>
          <a:bodyPr>
            <a:normAutofit/>
          </a:bodyPr>
          <a:lstStyle>
            <a:lvl1pPr>
              <a:defRPr sz="2101"/>
            </a:lvl1pPr>
          </a:lstStyle>
          <a:p>
            <a:endParaRPr lang="en-US"/>
          </a:p>
        </p:txBody>
      </p:sp>
      <p:sp>
        <p:nvSpPr>
          <p:cNvPr id="10" name="Picture Placeholder 8">
            <a:extLst>
              <a:ext uri="{FF2B5EF4-FFF2-40B4-BE49-F238E27FC236}">
                <a16:creationId xmlns:a16="http://schemas.microsoft.com/office/drawing/2014/main" id="{AB08FCE3-EF98-D043-9102-4853EFDDFAEC}"/>
              </a:ext>
            </a:extLst>
          </p:cNvPr>
          <p:cNvSpPr>
            <a:spLocks noGrp="1"/>
          </p:cNvSpPr>
          <p:nvPr>
            <p:ph type="pic" sz="quarter" idx="15"/>
          </p:nvPr>
        </p:nvSpPr>
        <p:spPr>
          <a:xfrm>
            <a:off x="15331546" y="2424833"/>
            <a:ext cx="13050982" cy="813233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067644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3F565C4-9DAB-8B4E-885A-47D51635016D}"/>
              </a:ext>
            </a:extLst>
          </p:cNvPr>
          <p:cNvSpPr>
            <a:spLocks noGrp="1"/>
          </p:cNvSpPr>
          <p:nvPr>
            <p:ph type="pic" sz="quarter" idx="14"/>
          </p:nvPr>
        </p:nvSpPr>
        <p:spPr>
          <a:xfrm>
            <a:off x="-361948" y="5724985"/>
            <a:ext cx="25101548" cy="8321214"/>
          </a:xfrm>
          <a:prstGeom prst="rect">
            <a:avLst/>
          </a:prstGeom>
          <a:solidFill>
            <a:schemeClr val="bg1">
              <a:lumMod val="95000"/>
            </a:schemeClr>
          </a:solidFill>
        </p:spPr>
        <p:txBody>
          <a:bodyPr>
            <a:normAutofit/>
          </a:bodyPr>
          <a:lstStyle>
            <a:lvl1pPr>
              <a:defRPr sz="2101"/>
            </a:lvl1pPr>
          </a:lstStyle>
          <a:p>
            <a:endParaRPr lang="en-US"/>
          </a:p>
        </p:txBody>
      </p:sp>
      <p:sp>
        <p:nvSpPr>
          <p:cNvPr id="9" name="Picture Placeholder 8">
            <a:extLst>
              <a:ext uri="{FF2B5EF4-FFF2-40B4-BE49-F238E27FC236}">
                <a16:creationId xmlns:a16="http://schemas.microsoft.com/office/drawing/2014/main" id="{6E7DEACA-2D58-8646-85B6-60C6D302CD45}"/>
              </a:ext>
            </a:extLst>
          </p:cNvPr>
          <p:cNvSpPr>
            <a:spLocks noGrp="1"/>
          </p:cNvSpPr>
          <p:nvPr>
            <p:ph type="pic" sz="quarter" idx="15"/>
          </p:nvPr>
        </p:nvSpPr>
        <p:spPr>
          <a:xfrm>
            <a:off x="5080274" y="5214452"/>
            <a:ext cx="2443718" cy="3002201"/>
          </a:xfrm>
          <a:prstGeom prst="rect">
            <a:avLst/>
          </a:prstGeom>
          <a:solidFill>
            <a:schemeClr val="bg1">
              <a:lumMod val="95000"/>
            </a:schemeClr>
          </a:solidFill>
        </p:spPr>
        <p:txBody>
          <a:bodyPr>
            <a:normAutofit/>
          </a:bodyPr>
          <a:lstStyle>
            <a:lvl1pPr>
              <a:defRPr sz="2101"/>
            </a:lvl1pPr>
          </a:lstStyle>
          <a:p>
            <a:endParaRPr lang="en-US"/>
          </a:p>
        </p:txBody>
      </p:sp>
      <p:sp>
        <p:nvSpPr>
          <p:cNvPr id="11" name="Picture Placeholder 8">
            <a:extLst>
              <a:ext uri="{FF2B5EF4-FFF2-40B4-BE49-F238E27FC236}">
                <a16:creationId xmlns:a16="http://schemas.microsoft.com/office/drawing/2014/main" id="{C463E980-D630-4344-968B-D5DF4C1ED74F}"/>
              </a:ext>
            </a:extLst>
          </p:cNvPr>
          <p:cNvSpPr>
            <a:spLocks noGrp="1"/>
          </p:cNvSpPr>
          <p:nvPr>
            <p:ph type="pic" sz="quarter" idx="16"/>
          </p:nvPr>
        </p:nvSpPr>
        <p:spPr>
          <a:xfrm>
            <a:off x="10901885" y="5214452"/>
            <a:ext cx="2443718" cy="3002201"/>
          </a:xfrm>
          <a:prstGeom prst="rect">
            <a:avLst/>
          </a:prstGeom>
          <a:solidFill>
            <a:schemeClr val="bg1">
              <a:lumMod val="95000"/>
            </a:schemeClr>
          </a:solidFill>
        </p:spPr>
        <p:txBody>
          <a:bodyPr>
            <a:normAutofit/>
          </a:bodyPr>
          <a:lstStyle>
            <a:lvl1pPr>
              <a:defRPr sz="2101"/>
            </a:lvl1pPr>
          </a:lstStyle>
          <a:p>
            <a:endParaRPr lang="en-US"/>
          </a:p>
        </p:txBody>
      </p:sp>
      <p:sp>
        <p:nvSpPr>
          <p:cNvPr id="12" name="Picture Placeholder 8">
            <a:extLst>
              <a:ext uri="{FF2B5EF4-FFF2-40B4-BE49-F238E27FC236}">
                <a16:creationId xmlns:a16="http://schemas.microsoft.com/office/drawing/2014/main" id="{A15D2793-5ECF-6C43-BE46-11BAB4128895}"/>
              </a:ext>
            </a:extLst>
          </p:cNvPr>
          <p:cNvSpPr>
            <a:spLocks noGrp="1"/>
          </p:cNvSpPr>
          <p:nvPr>
            <p:ph type="pic" sz="quarter" idx="17"/>
          </p:nvPr>
        </p:nvSpPr>
        <p:spPr>
          <a:xfrm>
            <a:off x="16752124" y="5214452"/>
            <a:ext cx="2443718" cy="3002201"/>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449480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0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C3B5A84-1015-7F40-90B8-FBD4D9F4BFCA}"/>
              </a:ext>
            </a:extLst>
          </p:cNvPr>
          <p:cNvSpPr>
            <a:spLocks noGrp="1"/>
          </p:cNvSpPr>
          <p:nvPr>
            <p:ph type="pic" sz="quarter" idx="15"/>
          </p:nvPr>
        </p:nvSpPr>
        <p:spPr>
          <a:xfrm>
            <a:off x="8916838" y="5830825"/>
            <a:ext cx="6432135" cy="1135180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103257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78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700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7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3AF8D21A-6CCE-CD43-8AE8-35782B027FA3}"/>
              </a:ext>
            </a:extLst>
          </p:cNvPr>
          <p:cNvSpPr>
            <a:spLocks noGrp="1"/>
          </p:cNvSpPr>
          <p:nvPr>
            <p:ph type="pic" sz="quarter" idx="37"/>
          </p:nvPr>
        </p:nvSpPr>
        <p:spPr>
          <a:xfrm>
            <a:off x="-1" y="0"/>
            <a:ext cx="12234417" cy="1279842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25465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534F1C57-B716-4142-851B-3071DA05F8BA}"/>
              </a:ext>
            </a:extLst>
          </p:cNvPr>
          <p:cNvSpPr>
            <a:spLocks noGrp="1"/>
          </p:cNvSpPr>
          <p:nvPr>
            <p:ph type="pic" sz="quarter" idx="14"/>
          </p:nvPr>
        </p:nvSpPr>
        <p:spPr>
          <a:xfrm>
            <a:off x="14657294" y="0"/>
            <a:ext cx="9720356" cy="137159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800274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155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Numbere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5964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534F1C57-B716-4142-851B-3071DA05F8BA}"/>
              </a:ext>
            </a:extLst>
          </p:cNvPr>
          <p:cNvSpPr>
            <a:spLocks noGrp="1"/>
          </p:cNvSpPr>
          <p:nvPr>
            <p:ph type="pic" sz="quarter" idx="14"/>
          </p:nvPr>
        </p:nvSpPr>
        <p:spPr>
          <a:xfrm>
            <a:off x="3095624" y="2606535"/>
            <a:ext cx="18186402" cy="850293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03242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18CBFB6-CB1B-D443-A6FB-C0B315C5BE3F}"/>
              </a:ext>
            </a:extLst>
          </p:cNvPr>
          <p:cNvSpPr>
            <a:spLocks noGrp="1"/>
          </p:cNvSpPr>
          <p:nvPr>
            <p:ph type="pic" sz="quarter" idx="14"/>
          </p:nvPr>
        </p:nvSpPr>
        <p:spPr>
          <a:xfrm>
            <a:off x="-361948" y="4642041"/>
            <a:ext cx="25101548" cy="9404157"/>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956269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18CBFB6-CB1B-D443-A6FB-C0B315C5BE3F}"/>
              </a:ext>
            </a:extLst>
          </p:cNvPr>
          <p:cNvSpPr>
            <a:spLocks noGrp="1"/>
          </p:cNvSpPr>
          <p:nvPr>
            <p:ph type="pic" sz="quarter" idx="14"/>
          </p:nvPr>
        </p:nvSpPr>
        <p:spPr>
          <a:xfrm>
            <a:off x="12188825" y="1"/>
            <a:ext cx="12188826" cy="137159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5455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18CBFB6-CB1B-D443-A6FB-C0B315C5BE3F}"/>
              </a:ext>
            </a:extLst>
          </p:cNvPr>
          <p:cNvSpPr>
            <a:spLocks noGrp="1"/>
          </p:cNvSpPr>
          <p:nvPr>
            <p:ph type="pic" sz="quarter" idx="14"/>
          </p:nvPr>
        </p:nvSpPr>
        <p:spPr>
          <a:xfrm>
            <a:off x="1758282" y="4322619"/>
            <a:ext cx="10430543" cy="8076818"/>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9001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18CBFB6-CB1B-D443-A6FB-C0B315C5BE3F}"/>
              </a:ext>
            </a:extLst>
          </p:cNvPr>
          <p:cNvSpPr>
            <a:spLocks noGrp="1"/>
          </p:cNvSpPr>
          <p:nvPr>
            <p:ph type="pic" sz="quarter" idx="14"/>
          </p:nvPr>
        </p:nvSpPr>
        <p:spPr>
          <a:xfrm>
            <a:off x="0" y="0"/>
            <a:ext cx="12188823"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4385170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E41FFDA-8761-C342-8FE7-D495E4D876FF}"/>
              </a:ext>
            </a:extLst>
          </p:cNvPr>
          <p:cNvGrpSpPr/>
          <p:nvPr userDrawn="1"/>
        </p:nvGrpSpPr>
        <p:grpSpPr>
          <a:xfrm>
            <a:off x="23636837" y="634473"/>
            <a:ext cx="740813" cy="444538"/>
            <a:chOff x="23636837" y="634473"/>
            <a:chExt cx="740813" cy="444538"/>
          </a:xfrm>
        </p:grpSpPr>
        <p:sp>
          <p:nvSpPr>
            <p:cNvPr id="11" name="Delay 10">
              <a:extLst>
                <a:ext uri="{FF2B5EF4-FFF2-40B4-BE49-F238E27FC236}">
                  <a16:creationId xmlns:a16="http://schemas.microsoft.com/office/drawing/2014/main" id="{089964FC-434D-A342-B10A-C1B58EC33595}"/>
                </a:ext>
              </a:extLst>
            </p:cNvPr>
            <p:cNvSpPr/>
            <p:nvPr userDrawn="1"/>
          </p:nvSpPr>
          <p:spPr>
            <a:xfrm rot="10800000">
              <a:off x="23636837" y="634473"/>
              <a:ext cx="444538" cy="444538"/>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1AF6EC-E145-4E43-8451-8725D3AA480B}"/>
                </a:ext>
              </a:extLst>
            </p:cNvPr>
            <p:cNvSpPr/>
            <p:nvPr userDrawn="1"/>
          </p:nvSpPr>
          <p:spPr>
            <a:xfrm>
              <a:off x="24081375" y="634473"/>
              <a:ext cx="296275" cy="4445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C764DE79-268F-4C1A-8933-263129D2AF90}" type="datetimeFigureOut">
              <a:rPr lang="en-US"/>
              <a:t>7/27/23</a:t>
            </a:fld>
            <a:endParaRPr lang="en-US"/>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48F63A3B-78C7-47BE-AE5E-E10140E04643}" type="slidenum">
              <a:rPr lang="en-US"/>
              <a:t>‹#›</a:t>
            </a:fld>
            <a:endParaRPr lang="en-US"/>
          </a:p>
        </p:txBody>
      </p:sp>
      <p:sp>
        <p:nvSpPr>
          <p:cNvPr id="7" name="TextBox 6">
            <a:extLst>
              <a:ext uri="{FF2B5EF4-FFF2-40B4-BE49-F238E27FC236}">
                <a16:creationId xmlns:a16="http://schemas.microsoft.com/office/drawing/2014/main" id="{6510EC9C-7AA6-034B-8A74-39E46AF9908C}"/>
              </a:ext>
            </a:extLst>
          </p:cNvPr>
          <p:cNvSpPr txBox="1"/>
          <p:nvPr userDrawn="1"/>
        </p:nvSpPr>
        <p:spPr>
          <a:xfrm>
            <a:off x="23652066" y="610541"/>
            <a:ext cx="827716" cy="492406"/>
          </a:xfrm>
          <a:prstGeom prst="rect">
            <a:avLst/>
          </a:prstGeom>
          <a:noFill/>
        </p:spPr>
        <p:txBody>
          <a:bodyPr wrap="none" lIns="182843" tIns="91422" rIns="182843" bIns="91422" rtlCol="0">
            <a:spAutoFit/>
          </a:bodyPr>
          <a:lstStyle/>
          <a:p>
            <a:pPr algn="ctr"/>
            <a:fld id="{260E2A6B-A809-4840-BF14-8648BC0BDF87}" type="slidenum">
              <a:rPr lang="id-ID" sz="2000" b="0" i="0" smtClean="0">
                <a:solidFill>
                  <a:schemeClr val="bg1"/>
                </a:solidFill>
                <a:latin typeface="Roboto" panose="02000000000000000000" pitchFamily="2" charset="0"/>
                <a:ea typeface="Roboto" panose="02000000000000000000" pitchFamily="2" charset="0"/>
                <a:cs typeface="Montserrat" charset="0"/>
              </a:rPr>
              <a:pPr algn="ctr"/>
              <a:t>‹#›</a:t>
            </a:fld>
            <a:r>
              <a:rPr lang="id-ID" sz="2000" b="1" i="0">
                <a:solidFill>
                  <a:schemeClr val="bg1"/>
                </a:solidFill>
                <a:latin typeface="Montserrat" charset="0"/>
                <a:ea typeface="Montserrat" charset="0"/>
                <a:cs typeface="Montserrat" charset="0"/>
              </a:rPr>
              <a:t>  </a:t>
            </a:r>
          </a:p>
        </p:txBody>
      </p:sp>
    </p:spTree>
    <p:extLst>
      <p:ext uri="{BB962C8B-B14F-4D97-AF65-F5344CB8AC3E}">
        <p14:creationId xmlns:p14="http://schemas.microsoft.com/office/powerpoint/2010/main" val="1631059664"/>
      </p:ext>
    </p:extLst>
  </p:cSld>
  <p:clrMap bg1="lt1" tx1="dk1" bg2="lt2" tx2="dk2" accent1="accent1" accent2="accent2" accent3="accent3" accent4="accent4" accent5="accent5" accent6="accent6" hlink="hlink" folHlink="folHlink"/>
  <p:sldLayoutIdLst>
    <p:sldLayoutId id="2147483977" r:id="rId1"/>
    <p:sldLayoutId id="2147483983" r:id="rId2"/>
    <p:sldLayoutId id="2147484020" r:id="rId3"/>
    <p:sldLayoutId id="2147484021" r:id="rId4"/>
    <p:sldLayoutId id="2147484022" r:id="rId5"/>
    <p:sldLayoutId id="2147484023" r:id="rId6"/>
    <p:sldLayoutId id="2147484024" r:id="rId7"/>
    <p:sldLayoutId id="2147484025" r:id="rId8"/>
    <p:sldLayoutId id="2147484026" r:id="rId9"/>
    <p:sldLayoutId id="2147484051"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52" r:id="rId24"/>
    <p:sldLayoutId id="2147484040" r:id="rId25"/>
    <p:sldLayoutId id="2147484041" r:id="rId26"/>
    <p:sldLayoutId id="2147484042" r:id="rId27"/>
    <p:sldLayoutId id="2147484043" r:id="rId28"/>
    <p:sldLayoutId id="2147484044" r:id="rId29"/>
    <p:sldLayoutId id="2147484045" r:id="rId30"/>
    <p:sldLayoutId id="2147484046" r:id="rId31"/>
    <p:sldLayoutId id="2147484047" r:id="rId32"/>
    <p:sldLayoutId id="2147484048" r:id="rId33"/>
    <p:sldLayoutId id="2147484049" r:id="rId34"/>
    <p:sldLayoutId id="2147484050" r:id="rId35"/>
    <p:sldLayoutId id="2147484060" r:id="rId36"/>
    <p:sldLayoutId id="2147484064" r:id="rId37"/>
    <p:sldLayoutId id="2147484065" r:id="rId38"/>
    <p:sldLayoutId id="2147484082" r:id="rId39"/>
    <p:sldLayoutId id="2147484092" r:id="rId40"/>
    <p:sldLayoutId id="2147484094" r:id="rId41"/>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0" indent="0" algn="l" defTabSz="1828343" rtl="0" eaLnBrk="1" latinLnBrk="0" hangingPunct="1">
        <a:lnSpc>
          <a:spcPct val="90000"/>
        </a:lnSpc>
        <a:spcBef>
          <a:spcPts val="2000"/>
        </a:spcBef>
        <a:buFont typeface="Arial" panose="020B0604020202020204" pitchFamily="34" charset="0"/>
        <a:buNone/>
        <a:defRPr sz="5599"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4799"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microsoft.com/office/2007/relationships/media" Target="../media/media3.mp4"/><Relationship Id="rId7"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18.png"/><Relationship Id="rId5" Type="http://schemas.microsoft.com/office/2007/relationships/media" Target="../media/media4.mp4"/><Relationship Id="rId10" Type="http://schemas.openxmlformats.org/officeDocument/2006/relationships/image" Target="../media/image17.png"/><Relationship Id="rId4" Type="http://schemas.openxmlformats.org/officeDocument/2006/relationships/video" Target="../media/media3.mp4"/><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38.xml"/><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41.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HCBG-03.png"/>
          <p:cNvPicPr/>
          <p:nvPr/>
        </p:nvPicPr>
        <p:blipFill>
          <a:blip r:embed="rId3">
            <a:extLst>
              <a:ext uri="{BEBA8EAE-BF5A-486C-A8C5-ECC9F3942E4B}">
                <a14:imgProps xmlns:a14="http://schemas.microsoft.com/office/drawing/2010/main">
                  <a14:imgLayer>
                    <a14:imgEffect>
                      <a14:colorTemperature colorTemp="4700"/>
                    </a14:imgEffect>
                    <a14:imgEffect>
                      <a14:saturation sat="300000"/>
                    </a14:imgEffect>
                  </a14:imgLayer>
                </a14:imgProps>
              </a:ext>
            </a:extLst>
          </a:blip>
          <a:stretch>
            <a:fillRect/>
          </a:stretch>
        </p:blipFill>
        <p:spPr>
          <a:xfrm>
            <a:off x="0" y="46624"/>
            <a:ext cx="24377650" cy="13712428"/>
          </a:xfrm>
          <a:prstGeom prst="rect">
            <a:avLst/>
          </a:prstGeom>
          <a:ln w="12700">
            <a:solidFill>
              <a:schemeClr val="accent1"/>
            </a:solidFill>
            <a:miter lim="400000"/>
          </a:ln>
        </p:spPr>
      </p:pic>
      <p:sp>
        <p:nvSpPr>
          <p:cNvPr id="52" name="Shape 52"/>
          <p:cNvSpPr/>
          <p:nvPr/>
        </p:nvSpPr>
        <p:spPr>
          <a:xfrm>
            <a:off x="1716894" y="5109143"/>
            <a:ext cx="20909570" cy="27699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5000" spc="0">
                <a:solidFill>
                  <a:srgbClr val="FFFFFF"/>
                </a:solidFill>
                <a:latin typeface="+mn-lt"/>
                <a:ea typeface="+mn-ea"/>
                <a:cs typeface="+mn-cs"/>
                <a:sym typeface="Mr Dafoe"/>
              </a:defRPr>
            </a:lvl1pPr>
          </a:lstStyle>
          <a:p>
            <a:pPr lvl="0" algn="ctr">
              <a:defRPr sz="1800">
                <a:solidFill>
                  <a:srgbClr val="000000"/>
                </a:solidFill>
              </a:defRPr>
            </a:pPr>
            <a:r>
              <a:rPr lang="en-US" sz="9000" b="1" dirty="0">
                <a:solidFill>
                  <a:schemeClr val="bg1"/>
                </a:solidFill>
                <a:latin typeface="Poppins" pitchFamily="2" charset="77"/>
                <a:ea typeface="Lato Medium" panose="020F0502020204030203" pitchFamily="34" charset="0"/>
                <a:cs typeface="Poppins" pitchFamily="2" charset="77"/>
              </a:rPr>
              <a:t>UNIT 1:</a:t>
            </a:r>
          </a:p>
          <a:p>
            <a:pPr lvl="0" algn="ctr">
              <a:defRPr sz="1800">
                <a:solidFill>
                  <a:srgbClr val="000000"/>
                </a:solidFill>
              </a:defRPr>
            </a:pPr>
            <a:r>
              <a:rPr lang="en-US" sz="9000" b="1" dirty="0">
                <a:solidFill>
                  <a:schemeClr val="bg1"/>
                </a:solidFill>
                <a:latin typeface="Poppins" pitchFamily="2" charset="77"/>
                <a:ea typeface="Lato Medium" panose="020F0502020204030203" pitchFamily="34" charset="0"/>
                <a:cs typeface="Poppins" pitchFamily="2" charset="77"/>
              </a:rPr>
              <a:t>FOUNDATIONS OF FLOW</a:t>
            </a:r>
            <a:endParaRPr sz="9000" b="1" dirty="0">
              <a:solidFill>
                <a:schemeClr val="bg1"/>
              </a:solidFill>
              <a:latin typeface="Poppins" pitchFamily="2" charset="77"/>
              <a:ea typeface="Lato Medium" panose="020F0502020204030203" pitchFamily="34" charset="0"/>
              <a:cs typeface="Poppins" pitchFamily="2" charset="77"/>
            </a:endParaRPr>
          </a:p>
        </p:txBody>
      </p:sp>
      <p:sp>
        <p:nvSpPr>
          <p:cNvPr id="53" name="Shape 53"/>
          <p:cNvSpPr/>
          <p:nvPr/>
        </p:nvSpPr>
        <p:spPr>
          <a:xfrm>
            <a:off x="4450080" y="1484040"/>
            <a:ext cx="15443199" cy="1369352"/>
          </a:xfrm>
          <a:prstGeom prst="rect">
            <a:avLst/>
          </a:prstGeom>
          <a:ln w="50800">
            <a:solidFill>
              <a:srgbClr val="FFFFFF"/>
            </a:solidFill>
            <a:miter lim="400000"/>
          </a:ln>
        </p:spPr>
        <p:txBody>
          <a:bodyPr lIns="0" tIns="0" rIns="0" bIns="0" anchor="ctr"/>
          <a:lstStyle/>
          <a:p>
            <a:pPr lvl="0">
              <a:defRPr sz="3000" spc="450">
                <a:solidFill>
                  <a:srgbClr val="2E2920"/>
                </a:solidFill>
                <a:latin typeface="Raleway"/>
                <a:ea typeface="Raleway"/>
                <a:cs typeface="Raleway"/>
                <a:sym typeface="Raleway"/>
              </a:defRPr>
            </a:pPr>
            <a:endParaRPr sz="2999" dirty="0">
              <a:solidFill>
                <a:srgbClr val="000000"/>
              </a:solidFill>
            </a:endParaRPr>
          </a:p>
        </p:txBody>
      </p:sp>
      <p:sp>
        <p:nvSpPr>
          <p:cNvPr id="7" name="Shape 52">
            <a:extLst>
              <a:ext uri="{FF2B5EF4-FFF2-40B4-BE49-F238E27FC236}">
                <a16:creationId xmlns:a16="http://schemas.microsoft.com/office/drawing/2014/main" id="{23736B2C-F0BD-6E48-918A-10E8212BAC07}"/>
              </a:ext>
            </a:extLst>
          </p:cNvPr>
          <p:cNvSpPr/>
          <p:nvPr/>
        </p:nvSpPr>
        <p:spPr>
          <a:xfrm>
            <a:off x="0" y="1860940"/>
            <a:ext cx="24377650"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defRPr sz="15000" spc="0">
                <a:solidFill>
                  <a:srgbClr val="FFFFFF"/>
                </a:solidFill>
                <a:latin typeface="+mn-lt"/>
                <a:ea typeface="+mn-ea"/>
                <a:cs typeface="+mn-cs"/>
                <a:sym typeface="Mr Dafoe"/>
              </a:defRPr>
            </a:lvl1pPr>
          </a:lstStyle>
          <a:p>
            <a:pPr lvl="0" algn="ctr">
              <a:defRPr sz="1800">
                <a:solidFill>
                  <a:srgbClr val="000000"/>
                </a:solidFill>
              </a:defRPr>
            </a:pPr>
            <a:r>
              <a:rPr lang="en-US" sz="4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Finding Flow Solutions: Productivity Practices in the Classroom</a:t>
            </a:r>
            <a:endParaRPr sz="4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8" name="Shape 52">
            <a:extLst>
              <a:ext uri="{FF2B5EF4-FFF2-40B4-BE49-F238E27FC236}">
                <a16:creationId xmlns:a16="http://schemas.microsoft.com/office/drawing/2014/main" id="{74F0CB17-0031-B846-87BE-F5D59136AB5C}"/>
              </a:ext>
            </a:extLst>
          </p:cNvPr>
          <p:cNvSpPr/>
          <p:nvPr/>
        </p:nvSpPr>
        <p:spPr>
          <a:xfrm>
            <a:off x="25400" y="10726405"/>
            <a:ext cx="24377650" cy="19082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defRPr sz="15000" spc="0">
                <a:solidFill>
                  <a:srgbClr val="FFFFFF"/>
                </a:solidFill>
                <a:latin typeface="+mn-lt"/>
                <a:ea typeface="+mn-ea"/>
                <a:cs typeface="+mn-cs"/>
                <a:sym typeface="Mr Dafoe"/>
              </a:defRPr>
            </a:lvl1pPr>
          </a:lstStyle>
          <a:p>
            <a:pPr lvl="0" algn="ctr">
              <a:defRPr sz="1800">
                <a:solidFill>
                  <a:srgbClr val="000000"/>
                </a:solidFill>
              </a:defRPr>
            </a:pPr>
            <a:r>
              <a:rPr lang="en-US" sz="34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©2023   </a:t>
            </a:r>
            <a:r>
              <a:rPr lang="en-US" sz="3400" b="1" dirty="0" err="1">
                <a:solidFill>
                  <a:schemeClr val="bg1"/>
                </a:solidFill>
                <a:latin typeface="Lato Medium" panose="020F0502020204030203" pitchFamily="34" charset="0"/>
                <a:ea typeface="Lato Medium" panose="020F0502020204030203" pitchFamily="34" charset="0"/>
                <a:cs typeface="Lato Medium" panose="020F0502020204030203" pitchFamily="34" charset="0"/>
              </a:rPr>
              <a:t>FindingFlowSolutions.com</a:t>
            </a:r>
            <a:r>
              <a:rPr lang="en-US" sz="34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All Rights Reserved</a:t>
            </a:r>
          </a:p>
          <a:p>
            <a:pPr lvl="0" algn="ctr">
              <a:defRPr sz="1800">
                <a:solidFill>
                  <a:srgbClr val="000000"/>
                </a:solidFill>
              </a:defRPr>
            </a:pPr>
            <a:endParaRPr lang="en-US" sz="3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lvl="0" algn="ctr">
              <a:defRPr sz="1800">
                <a:solidFill>
                  <a:srgbClr val="000000"/>
                </a:solidFill>
              </a:defRPr>
            </a:pPr>
            <a:r>
              <a:rPr lang="en-US" sz="3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Please do not share this resource or your own edited version in any capacity beyond your own</a:t>
            </a:r>
          </a:p>
          <a:p>
            <a:pPr lvl="0" algn="ctr">
              <a:defRPr sz="1800">
                <a:solidFill>
                  <a:srgbClr val="000000"/>
                </a:solidFill>
              </a:defRPr>
            </a:pPr>
            <a:r>
              <a:rPr lang="en-US" sz="3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personal classroom use with students. Thank you for respecting our work!</a:t>
            </a:r>
            <a:endParaRPr sz="3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84629965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350">
            <a:extLst>
              <a:ext uri="{FF2B5EF4-FFF2-40B4-BE49-F238E27FC236}">
                <a16:creationId xmlns:a16="http://schemas.microsoft.com/office/drawing/2014/main" id="{EB85846B-B4DD-D346-BE0C-37F878C3F360}"/>
              </a:ext>
            </a:extLst>
          </p:cNvPr>
          <p:cNvSpPr txBox="1"/>
          <p:nvPr/>
        </p:nvSpPr>
        <p:spPr>
          <a:xfrm>
            <a:off x="866492" y="5090603"/>
            <a:ext cx="8256660" cy="3323987"/>
          </a:xfrm>
          <a:prstGeom prst="rect">
            <a:avLst/>
          </a:prstGeom>
          <a:noFill/>
        </p:spPr>
        <p:txBody>
          <a:bodyPr wrap="square" rtlCol="0">
            <a:spAutoFit/>
          </a:bodyPr>
          <a:lstStyle/>
          <a:p>
            <a:r>
              <a:rPr lang="en-US" sz="7000" b="1" dirty="0">
                <a:solidFill>
                  <a:schemeClr val="tx2"/>
                </a:solidFill>
                <a:latin typeface="Poppins" pitchFamily="2" charset="77"/>
                <a:ea typeface="Lato Heavy" charset="0"/>
                <a:cs typeface="Poppins" pitchFamily="2" charset="77"/>
              </a:rPr>
              <a:t>Why should we try to find flow in the classroom?</a:t>
            </a:r>
          </a:p>
        </p:txBody>
      </p:sp>
      <p:sp>
        <p:nvSpPr>
          <p:cNvPr id="2" name="Rounded Rectangle 1">
            <a:extLst>
              <a:ext uri="{FF2B5EF4-FFF2-40B4-BE49-F238E27FC236}">
                <a16:creationId xmlns:a16="http://schemas.microsoft.com/office/drawing/2014/main" id="{7A78772D-6885-E640-A934-CFB88E241062}"/>
              </a:ext>
            </a:extLst>
          </p:cNvPr>
          <p:cNvSpPr/>
          <p:nvPr/>
        </p:nvSpPr>
        <p:spPr>
          <a:xfrm>
            <a:off x="11911043" y="1967346"/>
            <a:ext cx="10906662" cy="312325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7ED2175D-B683-6D4B-A42D-DDCBC3862710}"/>
              </a:ext>
            </a:extLst>
          </p:cNvPr>
          <p:cNvSpPr/>
          <p:nvPr/>
        </p:nvSpPr>
        <p:spPr>
          <a:xfrm>
            <a:off x="11911043" y="5356761"/>
            <a:ext cx="10906662" cy="312325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332E20CB-ABDD-3E4B-A520-A8868F4E3C4D}"/>
              </a:ext>
            </a:extLst>
          </p:cNvPr>
          <p:cNvSpPr/>
          <p:nvPr/>
        </p:nvSpPr>
        <p:spPr>
          <a:xfrm>
            <a:off x="11911043" y="8746176"/>
            <a:ext cx="10906662" cy="312325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D75D375-3F34-B744-A8A4-BBA0CD696A7B}"/>
              </a:ext>
            </a:extLst>
          </p:cNvPr>
          <p:cNvSpPr txBox="1"/>
          <p:nvPr/>
        </p:nvSpPr>
        <p:spPr>
          <a:xfrm>
            <a:off x="12889236" y="6223987"/>
            <a:ext cx="9124097" cy="1323439"/>
          </a:xfrm>
          <a:prstGeom prst="rect">
            <a:avLst/>
          </a:prstGeom>
          <a:noFill/>
        </p:spPr>
        <p:txBody>
          <a:bodyPr wrap="square" rtlCol="0">
            <a:spAutoFit/>
          </a:bodyPr>
          <a:lstStyle/>
          <a:p>
            <a:r>
              <a:rPr lang="en-US" sz="4000" b="1" dirty="0">
                <a:solidFill>
                  <a:schemeClr val="bg2"/>
                </a:solidFill>
                <a:latin typeface="Lato Medium" panose="020F0502020204030203" pitchFamily="34" charset="0"/>
                <a:ea typeface="Lato Medium" panose="020F0502020204030203" pitchFamily="34" charset="0"/>
                <a:cs typeface="Lato Medium" panose="020F0502020204030203" pitchFamily="34" charset="0"/>
              </a:rPr>
              <a:t>We do those kinds of activities all the time in school.</a:t>
            </a:r>
            <a:endParaRPr lang="en-US" sz="4000" dirty="0">
              <a:solidFill>
                <a:schemeClr val="bg2"/>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31" name="TextBox 30">
            <a:extLst>
              <a:ext uri="{FF2B5EF4-FFF2-40B4-BE49-F238E27FC236}">
                <a16:creationId xmlns:a16="http://schemas.microsoft.com/office/drawing/2014/main" id="{EDE6AA6D-2FBF-F742-BC0A-E0776BAEFB52}"/>
              </a:ext>
            </a:extLst>
          </p:cNvPr>
          <p:cNvSpPr txBox="1"/>
          <p:nvPr/>
        </p:nvSpPr>
        <p:spPr>
          <a:xfrm>
            <a:off x="12963665" y="2530548"/>
            <a:ext cx="9124097" cy="1938992"/>
          </a:xfrm>
          <a:prstGeom prst="rect">
            <a:avLst/>
          </a:prstGeom>
          <a:noFill/>
        </p:spPr>
        <p:txBody>
          <a:bodyPr wrap="square" rtlCol="0">
            <a:spAutoFit/>
          </a:bodyPr>
          <a:lstStyle/>
          <a:p>
            <a:r>
              <a:rPr lang="en-US" sz="4000" b="1" dirty="0">
                <a:solidFill>
                  <a:schemeClr val="bg2"/>
                </a:solidFill>
                <a:latin typeface="Lato Medium" panose="020F0502020204030203" pitchFamily="34" charset="0"/>
                <a:ea typeface="Lato Medium" panose="020F0502020204030203" pitchFamily="34" charset="0"/>
                <a:cs typeface="Lato Medium" panose="020F0502020204030203" pitchFamily="34" charset="0"/>
              </a:rPr>
              <a:t>Activities that require learning and improving skills make it easier to feel the flow state.</a:t>
            </a:r>
            <a:endParaRPr lang="en-US" sz="4000" dirty="0">
              <a:solidFill>
                <a:schemeClr val="bg2"/>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34" name="TextBox 33">
            <a:extLst>
              <a:ext uri="{FF2B5EF4-FFF2-40B4-BE49-F238E27FC236}">
                <a16:creationId xmlns:a16="http://schemas.microsoft.com/office/drawing/2014/main" id="{1BCB9DF0-1545-8F40-A35F-20E129D0CFCC}"/>
              </a:ext>
            </a:extLst>
          </p:cNvPr>
          <p:cNvSpPr txBox="1"/>
          <p:nvPr/>
        </p:nvSpPr>
        <p:spPr>
          <a:xfrm>
            <a:off x="12889236" y="9053268"/>
            <a:ext cx="9393201" cy="2554545"/>
          </a:xfrm>
          <a:prstGeom prst="rect">
            <a:avLst/>
          </a:prstGeom>
          <a:noFill/>
        </p:spPr>
        <p:txBody>
          <a:bodyPr wrap="square" rtlCol="0">
            <a:spAutoFit/>
          </a:bodyPr>
          <a:lstStyle/>
          <a:p>
            <a:r>
              <a:rPr lang="en-US" sz="4000" b="1" dirty="0">
                <a:solidFill>
                  <a:schemeClr val="bg2"/>
                </a:solidFill>
                <a:latin typeface="Lato Medium" panose="020F0502020204030203" pitchFamily="34" charset="0"/>
                <a:ea typeface="Lato Medium" panose="020F0502020204030203" pitchFamily="34" charset="0"/>
                <a:cs typeface="Lato Medium" panose="020F0502020204030203" pitchFamily="34" charset="0"/>
              </a:rPr>
              <a:t>When you lean to find flow in the classroom, you’ll be able to find it more easier outside of school in activities you enjoy.</a:t>
            </a:r>
            <a:endParaRPr lang="en-US" sz="4000" dirty="0">
              <a:solidFill>
                <a:schemeClr val="bg2"/>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20" name="Picture 19">
            <a:extLst>
              <a:ext uri="{FF2B5EF4-FFF2-40B4-BE49-F238E27FC236}">
                <a16:creationId xmlns:a16="http://schemas.microsoft.com/office/drawing/2014/main" id="{0D50416A-CB7E-9A4B-B8AC-B43F028FE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2449" y="2530548"/>
            <a:ext cx="2181273" cy="2181273"/>
          </a:xfrm>
          <a:prstGeom prst="rect">
            <a:avLst/>
          </a:prstGeom>
        </p:spPr>
      </p:pic>
      <p:pic>
        <p:nvPicPr>
          <p:cNvPr id="21" name="Picture 20">
            <a:extLst>
              <a:ext uri="{FF2B5EF4-FFF2-40B4-BE49-F238E27FC236}">
                <a16:creationId xmlns:a16="http://schemas.microsoft.com/office/drawing/2014/main" id="{4AC2A303-A5E9-9A4F-AEB9-E179EE360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2449" y="5795071"/>
            <a:ext cx="2181273" cy="2181273"/>
          </a:xfrm>
          <a:prstGeom prst="rect">
            <a:avLst/>
          </a:prstGeom>
        </p:spPr>
      </p:pic>
      <p:pic>
        <p:nvPicPr>
          <p:cNvPr id="22" name="Picture 21">
            <a:extLst>
              <a:ext uri="{FF2B5EF4-FFF2-40B4-BE49-F238E27FC236}">
                <a16:creationId xmlns:a16="http://schemas.microsoft.com/office/drawing/2014/main" id="{CA7E55B0-B019-9E4A-A24E-0A54102A8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2449" y="9225848"/>
            <a:ext cx="2181273" cy="2181273"/>
          </a:xfrm>
          <a:prstGeom prst="rect">
            <a:avLst/>
          </a:prstGeom>
        </p:spPr>
      </p:pic>
    </p:spTree>
    <p:extLst>
      <p:ext uri="{BB962C8B-B14F-4D97-AF65-F5344CB8AC3E}">
        <p14:creationId xmlns:p14="http://schemas.microsoft.com/office/powerpoint/2010/main" val="255580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HCBG-02.png">
            <a:extLst>
              <a:ext uri="{FF2B5EF4-FFF2-40B4-BE49-F238E27FC236}">
                <a16:creationId xmlns:a16="http://schemas.microsoft.com/office/drawing/2014/main" id="{541F61E6-A359-DC49-8B79-614EB55E8EAF}"/>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1786"/>
            <a:ext cx="24377650" cy="13712428"/>
          </a:xfrm>
          <a:prstGeom prst="rect">
            <a:avLst/>
          </a:prstGeom>
          <a:solidFill>
            <a:schemeClr val="bg2"/>
          </a:solidFill>
          <a:ln w="12700">
            <a:miter lim="400000"/>
          </a:ln>
        </p:spPr>
      </p:pic>
      <p:sp>
        <p:nvSpPr>
          <p:cNvPr id="4" name="Rounded Rectangular Callout 3"/>
          <p:cNvSpPr/>
          <p:nvPr/>
        </p:nvSpPr>
        <p:spPr>
          <a:xfrm>
            <a:off x="2086601" y="5212508"/>
            <a:ext cx="9770119" cy="4754451"/>
          </a:xfrm>
          <a:prstGeom prst="wedgeRoundRectCallout">
            <a:avLst>
              <a:gd name="adj1" fmla="val -35500"/>
              <a:gd name="adj2" fmla="val 78571"/>
              <a:gd name="adj3" fmla="val 16667"/>
            </a:avLst>
          </a:prstGeom>
          <a:solidFill>
            <a:schemeClr val="bg1"/>
          </a:solidFill>
          <a:ln w="12700" cap="flat">
            <a:solidFill>
              <a:schemeClr val="tx1"/>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spAutoFit/>
          </a:bodyPr>
          <a:lstStyle/>
          <a:p>
            <a:pPr algn="ctr" defTabSz="825252" latinLnBrk="1" hangingPunct="0"/>
            <a:endParaRPr lang="en-US" sz="3199">
              <a:solidFill>
                <a:srgbClr val="FFFFFF"/>
              </a:solidFill>
              <a:latin typeface="Helvetica Light"/>
              <a:ea typeface="Helvetica Light"/>
              <a:cs typeface="Helvetica Light"/>
              <a:sym typeface="Helvetica Light"/>
            </a:endParaRPr>
          </a:p>
        </p:txBody>
      </p:sp>
      <p:sp>
        <p:nvSpPr>
          <p:cNvPr id="2" name="Rectangle 1"/>
          <p:cNvSpPr/>
          <p:nvPr/>
        </p:nvSpPr>
        <p:spPr>
          <a:xfrm>
            <a:off x="2598505" y="5470286"/>
            <a:ext cx="8649201" cy="4016484"/>
          </a:xfrm>
          <a:prstGeom prst="rect">
            <a:avLst/>
          </a:prstGeom>
        </p:spPr>
        <p:txBody>
          <a:bodyPr wrap="square">
            <a:spAutoFit/>
          </a:bodyPr>
          <a:lstStyle/>
          <a:p>
            <a:pPr algn="ctr">
              <a:spcAft>
                <a:spcPts val="1799"/>
              </a:spcAft>
              <a:defRPr sz="1800" spc="0">
                <a:solidFill>
                  <a:srgbClr val="000000"/>
                </a:solidFill>
              </a:defRPr>
            </a:pPr>
            <a:r>
              <a:rPr lang="en-PH" sz="6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Do you think it’s possible to experience flow in ANY activity?</a:t>
            </a:r>
          </a:p>
          <a:p>
            <a:pPr algn="ctr">
              <a:spcAft>
                <a:spcPts val="1799"/>
              </a:spcAft>
              <a:defRPr sz="1800" spc="0">
                <a:solidFill>
                  <a:srgbClr val="000000"/>
                </a:solidFill>
              </a:defRPr>
            </a:pPr>
            <a:r>
              <a:rPr lang="en-PH" sz="6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Why or why not?</a:t>
            </a:r>
          </a:p>
        </p:txBody>
      </p:sp>
      <p:sp>
        <p:nvSpPr>
          <p:cNvPr id="13" name="Rounded Rectangular Callout 12"/>
          <p:cNvSpPr/>
          <p:nvPr/>
        </p:nvSpPr>
        <p:spPr>
          <a:xfrm>
            <a:off x="12390967" y="6928391"/>
            <a:ext cx="9929331" cy="4754451"/>
          </a:xfrm>
          <a:prstGeom prst="wedgeRoundRectCallout">
            <a:avLst>
              <a:gd name="adj1" fmla="val 37371"/>
              <a:gd name="adj2" fmla="val 73447"/>
              <a:gd name="adj3" fmla="val 16667"/>
            </a:avLst>
          </a:prstGeom>
          <a:solidFill>
            <a:schemeClr val="bg1"/>
          </a:solidFill>
          <a:ln w="12700" cap="flat">
            <a:solidFill>
              <a:schemeClr val="tx1"/>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spAutoFit/>
          </a:bodyPr>
          <a:lstStyle/>
          <a:p>
            <a:pPr algn="ctr" defTabSz="825252" latinLnBrk="1" hangingPunct="0"/>
            <a:endParaRPr lang="en-US" sz="3199">
              <a:solidFill>
                <a:srgbClr val="FFFFFF"/>
              </a:solidFill>
              <a:latin typeface="Helvetica Light"/>
              <a:ea typeface="Helvetica Light"/>
              <a:cs typeface="Helvetica Light"/>
              <a:sym typeface="Helvetica Light"/>
            </a:endParaRPr>
          </a:p>
        </p:txBody>
      </p:sp>
      <p:sp>
        <p:nvSpPr>
          <p:cNvPr id="5" name="Rectangle 4"/>
          <p:cNvSpPr/>
          <p:nvPr/>
        </p:nvSpPr>
        <p:spPr>
          <a:xfrm>
            <a:off x="12824447" y="7186169"/>
            <a:ext cx="8963679" cy="4016484"/>
          </a:xfrm>
          <a:prstGeom prst="rect">
            <a:avLst/>
          </a:prstGeom>
        </p:spPr>
        <p:txBody>
          <a:bodyPr wrap="square">
            <a:spAutoFit/>
          </a:bodyPr>
          <a:lstStyle/>
          <a:p>
            <a:pPr algn="ctr">
              <a:spcAft>
                <a:spcPts val="1799"/>
              </a:spcAft>
              <a:defRPr sz="1800" spc="0">
                <a:solidFill>
                  <a:srgbClr val="000000"/>
                </a:solidFill>
              </a:defRPr>
            </a:pPr>
            <a:r>
              <a:rPr lang="en-PH" sz="6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Do you think it’s possible to experience flow while doing school work?</a:t>
            </a:r>
          </a:p>
          <a:p>
            <a:pPr algn="ctr">
              <a:spcAft>
                <a:spcPts val="1799"/>
              </a:spcAft>
              <a:defRPr sz="1800" spc="0">
                <a:solidFill>
                  <a:srgbClr val="000000"/>
                </a:solidFill>
              </a:defRPr>
            </a:pPr>
            <a:r>
              <a:rPr lang="en-PH" sz="6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Why or why not? </a:t>
            </a:r>
          </a:p>
        </p:txBody>
      </p:sp>
      <p:sp>
        <p:nvSpPr>
          <p:cNvPr id="28" name="Rectángulo 35">
            <a:extLst>
              <a:ext uri="{FF2B5EF4-FFF2-40B4-BE49-F238E27FC236}">
                <a16:creationId xmlns:a16="http://schemas.microsoft.com/office/drawing/2014/main" id="{3E529895-91B7-3C44-A2B8-DA7439C221A9}"/>
              </a:ext>
            </a:extLst>
          </p:cNvPr>
          <p:cNvSpPr/>
          <p:nvPr/>
        </p:nvSpPr>
        <p:spPr>
          <a:xfrm>
            <a:off x="7150" y="1577749"/>
            <a:ext cx="24370500" cy="2760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TextBox 21">
            <a:extLst>
              <a:ext uri="{FF2B5EF4-FFF2-40B4-BE49-F238E27FC236}">
                <a16:creationId xmlns:a16="http://schemas.microsoft.com/office/drawing/2014/main" id="{B2FA4D26-5C6B-1447-8523-38FA1CDEA27E}"/>
              </a:ext>
            </a:extLst>
          </p:cNvPr>
          <p:cNvSpPr txBox="1"/>
          <p:nvPr/>
        </p:nvSpPr>
        <p:spPr>
          <a:xfrm>
            <a:off x="3544187" y="2290726"/>
            <a:ext cx="8644638" cy="1323439"/>
          </a:xfrm>
          <a:prstGeom prst="rect">
            <a:avLst/>
          </a:prstGeom>
          <a:noFill/>
        </p:spPr>
        <p:txBody>
          <a:bodyPr wrap="square" rtlCol="0">
            <a:spAutoFit/>
          </a:bodyPr>
          <a:lstStyle/>
          <a:p>
            <a:pPr algn="ctr"/>
            <a:r>
              <a:rPr lang="en-US" sz="8000" b="1">
                <a:solidFill>
                  <a:schemeClr val="bg1"/>
                </a:solidFill>
                <a:latin typeface="Poppins" pitchFamily="2" charset="77"/>
                <a:ea typeface="Lato Medium" panose="020F0502020204030203" pitchFamily="34" charset="0"/>
                <a:cs typeface="Poppins" pitchFamily="2" charset="77"/>
              </a:rPr>
              <a:t>Turn &amp; Talk</a:t>
            </a:r>
          </a:p>
        </p:txBody>
      </p:sp>
      <p:sp>
        <p:nvSpPr>
          <p:cNvPr id="26" name="Freeform 25">
            <a:extLst>
              <a:ext uri="{FF2B5EF4-FFF2-40B4-BE49-F238E27FC236}">
                <a16:creationId xmlns:a16="http://schemas.microsoft.com/office/drawing/2014/main" id="{CDDDA6B7-7F61-5C4F-8796-58DB392B09C2}"/>
              </a:ext>
            </a:extLst>
          </p:cNvPr>
          <p:cNvSpPr/>
          <p:nvPr/>
        </p:nvSpPr>
        <p:spPr>
          <a:xfrm>
            <a:off x="1617785" y="1970119"/>
            <a:ext cx="1985710" cy="1964655"/>
          </a:xfrm>
          <a:custGeom>
            <a:avLst/>
            <a:gdLst/>
            <a:ahLst/>
            <a:cxnLst>
              <a:cxn ang="3cd4">
                <a:pos x="hc" y="t"/>
              </a:cxn>
              <a:cxn ang="cd2">
                <a:pos x="l" y="vc"/>
              </a:cxn>
              <a:cxn ang="cd4">
                <a:pos x="hc" y="b"/>
              </a:cxn>
              <a:cxn ang="0">
                <a:pos x="r" y="vc"/>
              </a:cxn>
            </a:cxnLst>
            <a:rect l="l" t="t" r="r" b="b"/>
            <a:pathLst>
              <a:path w="564" h="562">
                <a:moveTo>
                  <a:pt x="564" y="281"/>
                </a:moveTo>
                <a:cubicBezTo>
                  <a:pt x="564" y="436"/>
                  <a:pt x="438" y="562"/>
                  <a:pt x="283" y="562"/>
                </a:cubicBezTo>
                <a:cubicBezTo>
                  <a:pt x="127" y="562"/>
                  <a:pt x="0" y="436"/>
                  <a:pt x="0" y="281"/>
                </a:cubicBezTo>
                <a:cubicBezTo>
                  <a:pt x="0" y="126"/>
                  <a:pt x="127" y="0"/>
                  <a:pt x="283" y="0"/>
                </a:cubicBezTo>
                <a:cubicBezTo>
                  <a:pt x="438" y="0"/>
                  <a:pt x="564" y="126"/>
                  <a:pt x="564" y="281"/>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pic>
        <p:nvPicPr>
          <p:cNvPr id="6" name="Picture 5">
            <a:extLst>
              <a:ext uri="{FF2B5EF4-FFF2-40B4-BE49-F238E27FC236}">
                <a16:creationId xmlns:a16="http://schemas.microsoft.com/office/drawing/2014/main" id="{8EC7FE36-CB97-3141-83EA-A06378367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431" y="1970117"/>
            <a:ext cx="1644048" cy="1644048"/>
          </a:xfrm>
          <a:prstGeom prst="rect">
            <a:avLst/>
          </a:prstGeom>
        </p:spPr>
      </p:pic>
      <p:grpSp>
        <p:nvGrpSpPr>
          <p:cNvPr id="3" name="Group 2">
            <a:extLst>
              <a:ext uri="{FF2B5EF4-FFF2-40B4-BE49-F238E27FC236}">
                <a16:creationId xmlns:a16="http://schemas.microsoft.com/office/drawing/2014/main" id="{5D69F3AF-4947-2938-94AF-55402BD39E56}"/>
              </a:ext>
            </a:extLst>
          </p:cNvPr>
          <p:cNvGrpSpPr/>
          <p:nvPr/>
        </p:nvGrpSpPr>
        <p:grpSpPr>
          <a:xfrm>
            <a:off x="23643882" y="636982"/>
            <a:ext cx="746125" cy="447675"/>
            <a:chOff x="23107650" y="1436813"/>
            <a:chExt cx="746125" cy="447675"/>
          </a:xfrm>
        </p:grpSpPr>
        <p:sp>
          <p:nvSpPr>
            <p:cNvPr id="7" name="Rectangle 6">
              <a:extLst>
                <a:ext uri="{FF2B5EF4-FFF2-40B4-BE49-F238E27FC236}">
                  <a16:creationId xmlns:a16="http://schemas.microsoft.com/office/drawing/2014/main" id="{0DD7F978-2917-31C1-E224-9AC964DBDE15}"/>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6F9AA3A-A3E0-96E8-16CE-B6B23E19CED7}"/>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721A458-48D7-5A9A-BA41-4FEB65212BE9}"/>
              </a:ext>
            </a:extLst>
          </p:cNvPr>
          <p:cNvSpPr/>
          <p:nvPr/>
        </p:nvSpPr>
        <p:spPr>
          <a:xfrm>
            <a:off x="23587915" y="65088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9</a:t>
            </a:r>
          </a:p>
        </p:txBody>
      </p:sp>
    </p:spTree>
    <p:extLst>
      <p:ext uri="{BB962C8B-B14F-4D97-AF65-F5344CB8AC3E}">
        <p14:creationId xmlns:p14="http://schemas.microsoft.com/office/powerpoint/2010/main" val="40531363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426" name="Google Shape;207;p7">
            <a:extLst>
              <a:ext uri="{FF2B5EF4-FFF2-40B4-BE49-F238E27FC236}">
                <a16:creationId xmlns:a16="http://schemas.microsoft.com/office/drawing/2014/main" id="{091DDE29-8B66-1E44-BEA2-93EB278559AB}"/>
              </a:ext>
            </a:extLst>
          </p:cNvPr>
          <p:cNvSpPr txBox="1"/>
          <p:nvPr/>
        </p:nvSpPr>
        <p:spPr>
          <a:xfrm>
            <a:off x="-11657" y="809164"/>
            <a:ext cx="2437765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Medium" panose="020F0502020204030203" pitchFamily="34" charset="0"/>
                <a:cs typeface="Poppins" pitchFamily="2" charset="77"/>
                <a:sym typeface="Lato Black"/>
              </a:rPr>
              <a:t>4 </a:t>
            </a:r>
            <a:r>
              <a:rPr lang="es-ES" sz="6000" b="1" dirty="0" err="1">
                <a:solidFill>
                  <a:schemeClr val="dk2"/>
                </a:solidFill>
                <a:latin typeface="Poppins" pitchFamily="2" charset="77"/>
                <a:ea typeface="Lato Medium" panose="020F0502020204030203" pitchFamily="34" charset="0"/>
                <a:cs typeface="Poppins" pitchFamily="2" charset="77"/>
                <a:sym typeface="Lato Black"/>
              </a:rPr>
              <a:t>factors</a:t>
            </a:r>
            <a:r>
              <a:rPr lang="es-ES" sz="6000" b="1" dirty="0">
                <a:solidFill>
                  <a:schemeClr val="dk2"/>
                </a:solidFill>
                <a:latin typeface="Poppins" pitchFamily="2" charset="77"/>
                <a:ea typeface="Lato Medium" panose="020F0502020204030203" pitchFamily="34" charset="0"/>
                <a:cs typeface="Poppins" pitchFamily="2" charset="77"/>
                <a:sym typeface="Lato Black"/>
              </a:rPr>
              <a:t> </a:t>
            </a:r>
            <a:r>
              <a:rPr lang="es-ES" sz="6000" b="1" dirty="0" err="1">
                <a:solidFill>
                  <a:schemeClr val="dk2"/>
                </a:solidFill>
                <a:latin typeface="Poppins" pitchFamily="2" charset="77"/>
                <a:ea typeface="Lato Medium" panose="020F0502020204030203" pitchFamily="34" charset="0"/>
                <a:cs typeface="Poppins" pitchFamily="2" charset="77"/>
                <a:sym typeface="Lato Black"/>
              </a:rPr>
              <a:t>that</a:t>
            </a:r>
            <a:r>
              <a:rPr lang="es-ES" sz="6000" b="1" dirty="0">
                <a:solidFill>
                  <a:schemeClr val="dk2"/>
                </a:solidFill>
                <a:latin typeface="Poppins" pitchFamily="2" charset="77"/>
                <a:ea typeface="Lato Medium" panose="020F0502020204030203" pitchFamily="34" charset="0"/>
                <a:cs typeface="Poppins" pitchFamily="2" charset="77"/>
                <a:sym typeface="Lato Black"/>
              </a:rPr>
              <a:t> </a:t>
            </a:r>
            <a:r>
              <a:rPr lang="es-ES" sz="6000" b="1" dirty="0" err="1">
                <a:solidFill>
                  <a:schemeClr val="dk2"/>
                </a:solidFill>
                <a:latin typeface="Poppins" pitchFamily="2" charset="77"/>
                <a:ea typeface="Lato Medium" panose="020F0502020204030203" pitchFamily="34" charset="0"/>
                <a:cs typeface="Poppins" pitchFamily="2" charset="77"/>
                <a:sym typeface="Lato Black"/>
              </a:rPr>
              <a:t>make</a:t>
            </a:r>
            <a:r>
              <a:rPr lang="es-ES" sz="6000" b="1" dirty="0">
                <a:solidFill>
                  <a:schemeClr val="dk2"/>
                </a:solidFill>
                <a:latin typeface="Poppins" pitchFamily="2" charset="77"/>
                <a:ea typeface="Lato Medium" panose="020F0502020204030203" pitchFamily="34" charset="0"/>
                <a:cs typeface="Poppins" pitchFamily="2" charset="77"/>
                <a:sym typeface="Lato Black"/>
              </a:rPr>
              <a:t> </a:t>
            </a:r>
            <a:r>
              <a:rPr lang="es-ES" sz="6000" b="1" dirty="0" err="1">
                <a:solidFill>
                  <a:schemeClr val="dk2"/>
                </a:solidFill>
                <a:latin typeface="Poppins" pitchFamily="2" charset="77"/>
                <a:ea typeface="Lato Medium" panose="020F0502020204030203" pitchFamily="34" charset="0"/>
                <a:cs typeface="Poppins" pitchFamily="2" charset="77"/>
                <a:sym typeface="Lato Black"/>
              </a:rPr>
              <a:t>flow</a:t>
            </a:r>
            <a:r>
              <a:rPr lang="es-ES" sz="6000" b="1" dirty="0">
                <a:solidFill>
                  <a:schemeClr val="dk2"/>
                </a:solidFill>
                <a:latin typeface="Poppins" pitchFamily="2" charset="77"/>
                <a:ea typeface="Lato Medium" panose="020F0502020204030203" pitchFamily="34" charset="0"/>
                <a:cs typeface="Poppins" pitchFamily="2" charset="77"/>
                <a:sym typeface="Lato Black"/>
              </a:rPr>
              <a:t> </a:t>
            </a:r>
            <a:r>
              <a:rPr lang="es-ES" sz="6000" b="1" dirty="0" err="1">
                <a:solidFill>
                  <a:schemeClr val="dk2"/>
                </a:solidFill>
                <a:latin typeface="Poppins" pitchFamily="2" charset="77"/>
                <a:ea typeface="Lato Medium" panose="020F0502020204030203" pitchFamily="34" charset="0"/>
                <a:cs typeface="Poppins" pitchFamily="2" charset="77"/>
                <a:sym typeface="Lato Black"/>
              </a:rPr>
              <a:t>possible</a:t>
            </a:r>
            <a:endParaRPr sz="6000" b="1" i="0" u="none" strike="noStrike" cap="none" dirty="0">
              <a:solidFill>
                <a:schemeClr val="dk2"/>
              </a:solidFill>
              <a:latin typeface="Poppins" pitchFamily="2" charset="77"/>
              <a:ea typeface="Lato Medium" panose="020F0502020204030203" pitchFamily="34" charset="0"/>
              <a:cs typeface="Poppins" pitchFamily="2" charset="77"/>
              <a:sym typeface="Lato Black"/>
            </a:endParaRPr>
          </a:p>
        </p:txBody>
      </p:sp>
      <p:sp>
        <p:nvSpPr>
          <p:cNvPr id="427" name="Google Shape;208;p7">
            <a:extLst>
              <a:ext uri="{FF2B5EF4-FFF2-40B4-BE49-F238E27FC236}">
                <a16:creationId xmlns:a16="http://schemas.microsoft.com/office/drawing/2014/main" id="{C69E8EF8-14F3-6A4C-A94D-DF3C4530AD27}"/>
              </a:ext>
            </a:extLst>
          </p:cNvPr>
          <p:cNvSpPr txBox="1"/>
          <p:nvPr/>
        </p:nvSpPr>
        <p:spPr>
          <a:xfrm>
            <a:off x="2439768" y="1864848"/>
            <a:ext cx="19474800" cy="1200300"/>
          </a:xfrm>
          <a:prstGeom prst="rect">
            <a:avLst/>
          </a:prstGeom>
          <a:noFill/>
          <a:ln>
            <a:noFill/>
          </a:ln>
        </p:spPr>
        <p:txBody>
          <a:bodyPr spcFirstLastPara="1" wrap="square" lIns="91425" tIns="45700" rIns="91425" bIns="45700" anchor="t" anchorCtr="0">
            <a:noAutofit/>
          </a:bodyPr>
          <a:lstStyle/>
          <a:p>
            <a:pPr lvl="0" algn="ctr">
              <a:buClr>
                <a:srgbClr val="000000"/>
              </a:buClr>
              <a:buSzPts val="3600"/>
            </a:pPr>
            <a:r>
              <a:rPr lang="en-US" sz="4000">
                <a:latin typeface="Lato Medium" panose="020F0502020204030203" pitchFamily="34" charset="0"/>
                <a:ea typeface="Lato Medium" panose="020F0502020204030203" pitchFamily="34" charset="0"/>
                <a:cs typeface="Lato Medium" panose="020F0502020204030203" pitchFamily="34" charset="0"/>
              </a:rPr>
              <a:t>Based on the research of Mihaly </a:t>
            </a:r>
            <a:r>
              <a:rPr lang="en-US" sz="4000" err="1">
                <a:latin typeface="Lato Medium" panose="020F0502020204030203" pitchFamily="34" charset="0"/>
                <a:ea typeface="Lato Medium" panose="020F0502020204030203" pitchFamily="34" charset="0"/>
                <a:cs typeface="Lato Medium" panose="020F0502020204030203" pitchFamily="34" charset="0"/>
              </a:rPr>
              <a:t>Csikszentmihályi</a:t>
            </a:r>
            <a:endParaRPr lang="en-US" sz="4000">
              <a:latin typeface="Lato Medium" panose="020F0502020204030203" pitchFamily="34" charset="0"/>
              <a:ea typeface="Lato Medium" panose="020F0502020204030203" pitchFamily="34" charset="0"/>
              <a:cs typeface="Lato Medium" panose="020F0502020204030203" pitchFamily="34" charset="0"/>
            </a:endParaRPr>
          </a:p>
        </p:txBody>
      </p:sp>
      <p:grpSp>
        <p:nvGrpSpPr>
          <p:cNvPr id="46" name="Group 45">
            <a:extLst>
              <a:ext uri="{FF2B5EF4-FFF2-40B4-BE49-F238E27FC236}">
                <a16:creationId xmlns:a16="http://schemas.microsoft.com/office/drawing/2014/main" id="{4ACE13E6-680A-2B47-AEA7-13D976CAF551}"/>
              </a:ext>
            </a:extLst>
          </p:cNvPr>
          <p:cNvGrpSpPr/>
          <p:nvPr/>
        </p:nvGrpSpPr>
        <p:grpSpPr>
          <a:xfrm>
            <a:off x="7262519" y="3035651"/>
            <a:ext cx="10606428" cy="9982292"/>
            <a:chOff x="7321513" y="3927752"/>
            <a:chExt cx="9686775" cy="9119688"/>
          </a:xfrm>
        </p:grpSpPr>
        <p:sp>
          <p:nvSpPr>
            <p:cNvPr id="47" name="Freeform 161">
              <a:extLst>
                <a:ext uri="{FF2B5EF4-FFF2-40B4-BE49-F238E27FC236}">
                  <a16:creationId xmlns:a16="http://schemas.microsoft.com/office/drawing/2014/main" id="{8D172AD9-B73E-0144-9C3E-5C63EFDE85AF}"/>
                </a:ext>
              </a:extLst>
            </p:cNvPr>
            <p:cNvSpPr>
              <a:spLocks noChangeArrowheads="1"/>
            </p:cNvSpPr>
            <p:nvPr/>
          </p:nvSpPr>
          <p:spPr bwMode="auto">
            <a:xfrm>
              <a:off x="7321513" y="6225971"/>
              <a:ext cx="4552034" cy="6821469"/>
            </a:xfrm>
            <a:custGeom>
              <a:avLst/>
              <a:gdLst>
                <a:gd name="T0" fmla="*/ 2287 w 4575"/>
                <a:gd name="T1" fmla="*/ 4564 h 6853"/>
                <a:gd name="T2" fmla="*/ 2287 w 4575"/>
                <a:gd name="T3" fmla="*/ 4564 h 6853"/>
                <a:gd name="T4" fmla="*/ 4574 w 4575"/>
                <a:gd name="T5" fmla="*/ 2286 h 6853"/>
                <a:gd name="T6" fmla="*/ 2287 w 4575"/>
                <a:gd name="T7" fmla="*/ 0 h 6853"/>
                <a:gd name="T8" fmla="*/ 0 w 4575"/>
                <a:gd name="T9" fmla="*/ 2286 h 6853"/>
                <a:gd name="T10" fmla="*/ 4574 w 4575"/>
                <a:gd name="T11" fmla="*/ 6852 h 6853"/>
                <a:gd name="T12" fmla="*/ 2287 w 4575"/>
                <a:gd name="T13" fmla="*/ 4564 h 6853"/>
              </a:gdLst>
              <a:ahLst/>
              <a:cxnLst>
                <a:cxn ang="0">
                  <a:pos x="T0" y="T1"/>
                </a:cxn>
                <a:cxn ang="0">
                  <a:pos x="T2" y="T3"/>
                </a:cxn>
                <a:cxn ang="0">
                  <a:pos x="T4" y="T5"/>
                </a:cxn>
                <a:cxn ang="0">
                  <a:pos x="T6" y="T7"/>
                </a:cxn>
                <a:cxn ang="0">
                  <a:pos x="T8" y="T9"/>
                </a:cxn>
                <a:cxn ang="0">
                  <a:pos x="T10" y="T11"/>
                </a:cxn>
                <a:cxn ang="0">
                  <a:pos x="T12" y="T13"/>
                </a:cxn>
              </a:cxnLst>
              <a:rect l="0" t="0" r="r" b="b"/>
              <a:pathLst>
                <a:path w="4575" h="6853">
                  <a:moveTo>
                    <a:pt x="2287" y="4564"/>
                  </a:moveTo>
                  <a:lnTo>
                    <a:pt x="2287" y="4564"/>
                  </a:lnTo>
                  <a:cubicBezTo>
                    <a:pt x="2287" y="3308"/>
                    <a:pt x="3309" y="2286"/>
                    <a:pt x="4574" y="2286"/>
                  </a:cubicBezTo>
                  <a:cubicBezTo>
                    <a:pt x="4574" y="1021"/>
                    <a:pt x="3553" y="0"/>
                    <a:pt x="2287" y="0"/>
                  </a:cubicBezTo>
                  <a:cubicBezTo>
                    <a:pt x="1022" y="0"/>
                    <a:pt x="0" y="1021"/>
                    <a:pt x="0" y="2286"/>
                  </a:cubicBezTo>
                  <a:cubicBezTo>
                    <a:pt x="0" y="4808"/>
                    <a:pt x="2052" y="6852"/>
                    <a:pt x="4574" y="6852"/>
                  </a:cubicBezTo>
                  <a:cubicBezTo>
                    <a:pt x="3309" y="6852"/>
                    <a:pt x="2287" y="5830"/>
                    <a:pt x="2287" y="4564"/>
                  </a:cubicBezTo>
                </a:path>
              </a:pathLst>
            </a:custGeom>
            <a:solidFill>
              <a:schemeClr val="accent5"/>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48" name="Freeform 162">
              <a:extLst>
                <a:ext uri="{FF2B5EF4-FFF2-40B4-BE49-F238E27FC236}">
                  <a16:creationId xmlns:a16="http://schemas.microsoft.com/office/drawing/2014/main" id="{42CBA917-F6E7-A847-8A46-B9BBD24F006D}"/>
                </a:ext>
              </a:extLst>
            </p:cNvPr>
            <p:cNvSpPr>
              <a:spLocks noChangeArrowheads="1"/>
            </p:cNvSpPr>
            <p:nvPr/>
          </p:nvSpPr>
          <p:spPr bwMode="auto">
            <a:xfrm>
              <a:off x="9599725" y="8499794"/>
              <a:ext cx="6821469" cy="4547646"/>
            </a:xfrm>
            <a:custGeom>
              <a:avLst/>
              <a:gdLst>
                <a:gd name="T0" fmla="*/ 4573 w 6853"/>
                <a:gd name="T1" fmla="*/ 2278 h 4567"/>
                <a:gd name="T2" fmla="*/ 4573 w 6853"/>
                <a:gd name="T3" fmla="*/ 2278 h 4567"/>
                <a:gd name="T4" fmla="*/ 2287 w 6853"/>
                <a:gd name="T5" fmla="*/ 0 h 4567"/>
                <a:gd name="T6" fmla="*/ 0 w 6853"/>
                <a:gd name="T7" fmla="*/ 2278 h 4567"/>
                <a:gd name="T8" fmla="*/ 2287 w 6853"/>
                <a:gd name="T9" fmla="*/ 4566 h 4567"/>
                <a:gd name="T10" fmla="*/ 6852 w 6853"/>
                <a:gd name="T11" fmla="*/ 0 h 4567"/>
                <a:gd name="T12" fmla="*/ 4573 w 6853"/>
                <a:gd name="T13" fmla="*/ 2278 h 4567"/>
              </a:gdLst>
              <a:ahLst/>
              <a:cxnLst>
                <a:cxn ang="0">
                  <a:pos x="T0" y="T1"/>
                </a:cxn>
                <a:cxn ang="0">
                  <a:pos x="T2" y="T3"/>
                </a:cxn>
                <a:cxn ang="0">
                  <a:pos x="T4" y="T5"/>
                </a:cxn>
                <a:cxn ang="0">
                  <a:pos x="T6" y="T7"/>
                </a:cxn>
                <a:cxn ang="0">
                  <a:pos x="T8" y="T9"/>
                </a:cxn>
                <a:cxn ang="0">
                  <a:pos x="T10" y="T11"/>
                </a:cxn>
                <a:cxn ang="0">
                  <a:pos x="T12" y="T13"/>
                </a:cxn>
              </a:cxnLst>
              <a:rect l="0" t="0" r="r" b="b"/>
              <a:pathLst>
                <a:path w="6853" h="4567">
                  <a:moveTo>
                    <a:pt x="4573" y="2278"/>
                  </a:moveTo>
                  <a:lnTo>
                    <a:pt x="4573" y="2278"/>
                  </a:lnTo>
                  <a:cubicBezTo>
                    <a:pt x="3308" y="2278"/>
                    <a:pt x="2287" y="1257"/>
                    <a:pt x="2287" y="0"/>
                  </a:cubicBezTo>
                  <a:cubicBezTo>
                    <a:pt x="1022" y="0"/>
                    <a:pt x="0" y="1022"/>
                    <a:pt x="0" y="2278"/>
                  </a:cubicBezTo>
                  <a:cubicBezTo>
                    <a:pt x="0" y="3544"/>
                    <a:pt x="1022" y="4566"/>
                    <a:pt x="2287" y="4566"/>
                  </a:cubicBezTo>
                  <a:cubicBezTo>
                    <a:pt x="4809" y="4566"/>
                    <a:pt x="6852" y="2522"/>
                    <a:pt x="6852" y="0"/>
                  </a:cubicBezTo>
                  <a:cubicBezTo>
                    <a:pt x="6852" y="1257"/>
                    <a:pt x="5830" y="2278"/>
                    <a:pt x="4573" y="2278"/>
                  </a:cubicBezTo>
                </a:path>
              </a:pathLst>
            </a:custGeom>
            <a:solidFill>
              <a:schemeClr val="accent2"/>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49" name="Freeform 163">
              <a:extLst>
                <a:ext uri="{FF2B5EF4-FFF2-40B4-BE49-F238E27FC236}">
                  <a16:creationId xmlns:a16="http://schemas.microsoft.com/office/drawing/2014/main" id="{7318D0D2-226E-7F4D-8CE2-8C11C27E23B3}"/>
                </a:ext>
              </a:extLst>
            </p:cNvPr>
            <p:cNvSpPr>
              <a:spLocks noChangeArrowheads="1"/>
            </p:cNvSpPr>
            <p:nvPr/>
          </p:nvSpPr>
          <p:spPr bwMode="auto">
            <a:xfrm>
              <a:off x="7334684" y="3927752"/>
              <a:ext cx="6830248" cy="4552034"/>
            </a:xfrm>
            <a:custGeom>
              <a:avLst/>
              <a:gdLst>
                <a:gd name="T0" fmla="*/ 4574 w 6861"/>
                <a:gd name="T1" fmla="*/ 0 h 4574"/>
                <a:gd name="T2" fmla="*/ 4574 w 6861"/>
                <a:gd name="T3" fmla="*/ 0 h 4574"/>
                <a:gd name="T4" fmla="*/ 0 w 6861"/>
                <a:gd name="T5" fmla="*/ 4573 h 4574"/>
                <a:gd name="T6" fmla="*/ 2287 w 6861"/>
                <a:gd name="T7" fmla="*/ 2287 h 4574"/>
                <a:gd name="T8" fmla="*/ 4574 w 6861"/>
                <a:gd name="T9" fmla="*/ 4573 h 4574"/>
                <a:gd name="T10" fmla="*/ 6860 w 6861"/>
                <a:gd name="T11" fmla="*/ 2287 h 4574"/>
                <a:gd name="T12" fmla="*/ 4574 w 6861"/>
                <a:gd name="T13" fmla="*/ 0 h 4574"/>
              </a:gdLst>
              <a:ahLst/>
              <a:cxnLst>
                <a:cxn ang="0">
                  <a:pos x="T0" y="T1"/>
                </a:cxn>
                <a:cxn ang="0">
                  <a:pos x="T2" y="T3"/>
                </a:cxn>
                <a:cxn ang="0">
                  <a:pos x="T4" y="T5"/>
                </a:cxn>
                <a:cxn ang="0">
                  <a:pos x="T6" y="T7"/>
                </a:cxn>
                <a:cxn ang="0">
                  <a:pos x="T8" y="T9"/>
                </a:cxn>
                <a:cxn ang="0">
                  <a:pos x="T10" y="T11"/>
                </a:cxn>
                <a:cxn ang="0">
                  <a:pos x="T12" y="T13"/>
                </a:cxn>
              </a:cxnLst>
              <a:rect l="0" t="0" r="r" b="b"/>
              <a:pathLst>
                <a:path w="6861" h="4574">
                  <a:moveTo>
                    <a:pt x="4574" y="0"/>
                  </a:moveTo>
                  <a:lnTo>
                    <a:pt x="4574" y="0"/>
                  </a:lnTo>
                  <a:cubicBezTo>
                    <a:pt x="2052" y="0"/>
                    <a:pt x="0" y="2043"/>
                    <a:pt x="0" y="4573"/>
                  </a:cubicBezTo>
                  <a:cubicBezTo>
                    <a:pt x="0" y="3308"/>
                    <a:pt x="1022" y="2287"/>
                    <a:pt x="2287" y="2287"/>
                  </a:cubicBezTo>
                  <a:cubicBezTo>
                    <a:pt x="3553" y="2287"/>
                    <a:pt x="4574" y="3308"/>
                    <a:pt x="4574" y="4573"/>
                  </a:cubicBezTo>
                  <a:cubicBezTo>
                    <a:pt x="5830" y="4573"/>
                    <a:pt x="6860" y="3543"/>
                    <a:pt x="6860" y="2287"/>
                  </a:cubicBezTo>
                  <a:cubicBezTo>
                    <a:pt x="6860" y="1022"/>
                    <a:pt x="5830" y="0"/>
                    <a:pt x="4574" y="0"/>
                  </a:cubicBezTo>
                </a:path>
              </a:pathLst>
            </a:custGeom>
            <a:solidFill>
              <a:schemeClr val="accent4"/>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50" name="Freeform 164">
              <a:extLst>
                <a:ext uri="{FF2B5EF4-FFF2-40B4-BE49-F238E27FC236}">
                  <a16:creationId xmlns:a16="http://schemas.microsoft.com/office/drawing/2014/main" id="{924CC44F-4BDA-5A42-A99E-C378CF04BA58}"/>
                </a:ext>
              </a:extLst>
            </p:cNvPr>
            <p:cNvSpPr>
              <a:spLocks noChangeArrowheads="1"/>
            </p:cNvSpPr>
            <p:nvPr/>
          </p:nvSpPr>
          <p:spPr bwMode="auto">
            <a:xfrm>
              <a:off x="11877939" y="3947759"/>
              <a:ext cx="4543255" cy="6821469"/>
            </a:xfrm>
            <a:custGeom>
              <a:avLst/>
              <a:gdLst>
                <a:gd name="T0" fmla="*/ 0 w 4566"/>
                <a:gd name="T1" fmla="*/ 0 h 6852"/>
                <a:gd name="T2" fmla="*/ 0 w 4566"/>
                <a:gd name="T3" fmla="*/ 0 h 6852"/>
                <a:gd name="T4" fmla="*/ 2286 w 4566"/>
                <a:gd name="T5" fmla="*/ 2287 h 6852"/>
                <a:gd name="T6" fmla="*/ 0 w 4566"/>
                <a:gd name="T7" fmla="*/ 4573 h 6852"/>
                <a:gd name="T8" fmla="*/ 2286 w 4566"/>
                <a:gd name="T9" fmla="*/ 6851 h 6852"/>
                <a:gd name="T10" fmla="*/ 4565 w 4566"/>
                <a:gd name="T11" fmla="*/ 4573 h 6852"/>
                <a:gd name="T12" fmla="*/ 0 w 4566"/>
                <a:gd name="T13" fmla="*/ 0 h 6852"/>
              </a:gdLst>
              <a:ahLst/>
              <a:cxnLst>
                <a:cxn ang="0">
                  <a:pos x="T0" y="T1"/>
                </a:cxn>
                <a:cxn ang="0">
                  <a:pos x="T2" y="T3"/>
                </a:cxn>
                <a:cxn ang="0">
                  <a:pos x="T4" y="T5"/>
                </a:cxn>
                <a:cxn ang="0">
                  <a:pos x="T6" y="T7"/>
                </a:cxn>
                <a:cxn ang="0">
                  <a:pos x="T8" y="T9"/>
                </a:cxn>
                <a:cxn ang="0">
                  <a:pos x="T10" y="T11"/>
                </a:cxn>
                <a:cxn ang="0">
                  <a:pos x="T12" y="T13"/>
                </a:cxn>
              </a:cxnLst>
              <a:rect l="0" t="0" r="r" b="b"/>
              <a:pathLst>
                <a:path w="4566" h="6852">
                  <a:moveTo>
                    <a:pt x="0" y="0"/>
                  </a:moveTo>
                  <a:lnTo>
                    <a:pt x="0" y="0"/>
                  </a:lnTo>
                  <a:cubicBezTo>
                    <a:pt x="1256" y="0"/>
                    <a:pt x="2286" y="1022"/>
                    <a:pt x="2286" y="2287"/>
                  </a:cubicBezTo>
                  <a:cubicBezTo>
                    <a:pt x="2286" y="3543"/>
                    <a:pt x="1256" y="4573"/>
                    <a:pt x="0" y="4573"/>
                  </a:cubicBezTo>
                  <a:cubicBezTo>
                    <a:pt x="0" y="5830"/>
                    <a:pt x="1021" y="6851"/>
                    <a:pt x="2286" y="6851"/>
                  </a:cubicBezTo>
                  <a:cubicBezTo>
                    <a:pt x="3543" y="6851"/>
                    <a:pt x="4565" y="5830"/>
                    <a:pt x="4565" y="4573"/>
                  </a:cubicBezTo>
                  <a:cubicBezTo>
                    <a:pt x="4565" y="2043"/>
                    <a:pt x="2522" y="0"/>
                    <a:pt x="0" y="0"/>
                  </a:cubicBezTo>
                </a:path>
              </a:pathLst>
            </a:custGeom>
            <a:solidFill>
              <a:schemeClr val="accent1"/>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51" name="Google Shape;264;p9">
              <a:extLst>
                <a:ext uri="{FF2B5EF4-FFF2-40B4-BE49-F238E27FC236}">
                  <a16:creationId xmlns:a16="http://schemas.microsoft.com/office/drawing/2014/main" id="{627CC92E-FC00-1A4D-AAE1-EBBB6C82A130}"/>
                </a:ext>
              </a:extLst>
            </p:cNvPr>
            <p:cNvSpPr txBox="1"/>
            <p:nvPr/>
          </p:nvSpPr>
          <p:spPr>
            <a:xfrm>
              <a:off x="13900546" y="7474314"/>
              <a:ext cx="3107742" cy="5017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 understand</a:t>
              </a:r>
            </a:p>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what’s needed</a:t>
              </a:r>
            </a:p>
          </p:txBody>
        </p:sp>
        <p:sp>
          <p:nvSpPr>
            <p:cNvPr id="52" name="Google Shape;264;p9">
              <a:extLst>
                <a:ext uri="{FF2B5EF4-FFF2-40B4-BE49-F238E27FC236}">
                  <a16:creationId xmlns:a16="http://schemas.microsoft.com/office/drawing/2014/main" id="{CFE8FCE3-2040-6C42-AEA7-34A1BE5817F7}"/>
                </a:ext>
              </a:extLst>
            </p:cNvPr>
            <p:cNvSpPr txBox="1"/>
            <p:nvPr/>
          </p:nvSpPr>
          <p:spPr>
            <a:xfrm>
              <a:off x="10328801" y="9769049"/>
              <a:ext cx="2544717" cy="5473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 know I’ve</a:t>
              </a:r>
            </a:p>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got this</a:t>
              </a:r>
              <a:endParaRPr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endParaRPr>
            </a:p>
          </p:txBody>
        </p:sp>
        <p:sp>
          <p:nvSpPr>
            <p:cNvPr id="53" name="Google Shape;264;p9">
              <a:extLst>
                <a:ext uri="{FF2B5EF4-FFF2-40B4-BE49-F238E27FC236}">
                  <a16:creationId xmlns:a16="http://schemas.microsoft.com/office/drawing/2014/main" id="{D2F16030-D301-164D-BEA9-9279CBF3A6A0}"/>
                </a:ext>
              </a:extLst>
            </p:cNvPr>
            <p:cNvSpPr txBox="1"/>
            <p:nvPr/>
          </p:nvSpPr>
          <p:spPr>
            <a:xfrm>
              <a:off x="10915941" y="4237517"/>
              <a:ext cx="2239347" cy="734367"/>
            </a:xfrm>
            <a:prstGeom prst="rect">
              <a:avLst/>
            </a:prstGeom>
            <a:noFill/>
            <a:ln>
              <a:noFill/>
            </a:ln>
          </p:spPr>
          <p:txBody>
            <a:bodyPr spcFirstLastPara="1" wrap="square" lIns="91425" tIns="45700" rIns="91425" bIns="45700" anchor="t" anchorCtr="0">
              <a:noAutofit/>
            </a:bodyPr>
            <a:lstStyle/>
            <a:p>
              <a:r>
                <a:rPr lang="en-US" sz="2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I'm totally present</a:t>
              </a:r>
              <a:endPar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4" name="Google Shape;264;p9">
              <a:extLst>
                <a:ext uri="{FF2B5EF4-FFF2-40B4-BE49-F238E27FC236}">
                  <a16:creationId xmlns:a16="http://schemas.microsoft.com/office/drawing/2014/main" id="{40A5CA05-CC57-2E48-BFED-ABCD651AD3FD}"/>
                </a:ext>
              </a:extLst>
            </p:cNvPr>
            <p:cNvSpPr txBox="1"/>
            <p:nvPr/>
          </p:nvSpPr>
          <p:spPr>
            <a:xfrm>
              <a:off x="7975585" y="6996427"/>
              <a:ext cx="2195977" cy="4489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I’m doing it for the flow</a:t>
              </a:r>
            </a:p>
          </p:txBody>
        </p:sp>
        <p:sp>
          <p:nvSpPr>
            <p:cNvPr id="55" name="Google Shape;265;p9">
              <a:extLst>
                <a:ext uri="{FF2B5EF4-FFF2-40B4-BE49-F238E27FC236}">
                  <a16:creationId xmlns:a16="http://schemas.microsoft.com/office/drawing/2014/main" id="{BFE010D9-554F-A342-8ADD-000F25E4226E}"/>
                </a:ext>
              </a:extLst>
            </p:cNvPr>
            <p:cNvSpPr/>
            <p:nvPr/>
          </p:nvSpPr>
          <p:spPr>
            <a:xfrm>
              <a:off x="11601160" y="5170075"/>
              <a:ext cx="2814047" cy="634631"/>
            </a:xfrm>
            <a:prstGeom prst="rect">
              <a:avLst/>
            </a:prstGeom>
            <a:noFill/>
            <a:ln>
              <a:noFill/>
            </a:ln>
          </p:spPr>
          <p:txBody>
            <a:bodyPr spcFirstLastPara="1" wrap="square" lIns="91425" tIns="45700" rIns="91425" bIns="45700" anchor="t" anchorCtr="0">
              <a:noAutofit/>
            </a:bodyPr>
            <a:lstStyle/>
            <a:p>
              <a:pPr>
                <a:buClr>
                  <a:srgbClr val="000000"/>
                </a:buClr>
                <a:buSzPts val="2800"/>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Completely involved in the task and not thinking about anything else</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56" name="Google Shape;265;p9">
              <a:extLst>
                <a:ext uri="{FF2B5EF4-FFF2-40B4-BE49-F238E27FC236}">
                  <a16:creationId xmlns:a16="http://schemas.microsoft.com/office/drawing/2014/main" id="{C0E932E9-02FF-2B45-9A5D-2D0CBB0768DC}"/>
                </a:ext>
              </a:extLst>
            </p:cNvPr>
            <p:cNvSpPr/>
            <p:nvPr/>
          </p:nvSpPr>
          <p:spPr>
            <a:xfrm>
              <a:off x="10419646" y="10789234"/>
              <a:ext cx="3032163" cy="7765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Confident that my skills match the task</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57" name="Google Shape;265;p9">
              <a:extLst>
                <a:ext uri="{FF2B5EF4-FFF2-40B4-BE49-F238E27FC236}">
                  <a16:creationId xmlns:a16="http://schemas.microsoft.com/office/drawing/2014/main" id="{F23FFFFB-DFF6-0B4D-A4A9-BA257F04BC89}"/>
                </a:ext>
              </a:extLst>
            </p:cNvPr>
            <p:cNvSpPr/>
            <p:nvPr/>
          </p:nvSpPr>
          <p:spPr>
            <a:xfrm>
              <a:off x="13155287" y="8453133"/>
              <a:ext cx="3306316" cy="6631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Know what needs to be done and how well I’m doing </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grpSp>
      <p:sp>
        <p:nvSpPr>
          <p:cNvPr id="58" name="Google Shape;265;p9">
            <a:extLst>
              <a:ext uri="{FF2B5EF4-FFF2-40B4-BE49-F238E27FC236}">
                <a16:creationId xmlns:a16="http://schemas.microsoft.com/office/drawing/2014/main" id="{9F52E122-C815-4640-B494-B0FEAFA32472}"/>
              </a:ext>
            </a:extLst>
          </p:cNvPr>
          <p:cNvSpPr/>
          <p:nvPr/>
        </p:nvSpPr>
        <p:spPr>
          <a:xfrm>
            <a:off x="7591777" y="7461318"/>
            <a:ext cx="3081210" cy="694659"/>
          </a:xfrm>
          <a:prstGeom prst="rect">
            <a:avLst/>
          </a:prstGeom>
          <a:noFill/>
          <a:ln>
            <a:noFill/>
          </a:ln>
        </p:spPr>
        <p:txBody>
          <a:bodyPr spcFirstLastPara="1" wrap="square" lIns="91425" tIns="45700" rIns="91425" bIns="45700" anchor="t" anchorCtr="0">
            <a:noAutofit/>
          </a:bodyPr>
          <a:lstStyle/>
          <a:p>
            <a:pPr>
              <a:buClr>
                <a:srgbClr val="000000"/>
              </a:buClr>
              <a:buSzPts val="2800"/>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Flow is its own reward and I get satisfaction from the process</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Tree>
    <p:extLst>
      <p:ext uri="{BB962C8B-B14F-4D97-AF65-F5344CB8AC3E}">
        <p14:creationId xmlns:p14="http://schemas.microsoft.com/office/powerpoint/2010/main" val="146542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27355" y="3083401"/>
            <a:ext cx="7184085" cy="2933707"/>
          </a:xfrm>
          <a:prstGeom prst="wedgeRoundRectCallout">
            <a:avLst>
              <a:gd name="adj1" fmla="val -35500"/>
              <a:gd name="adj2" fmla="val 78571"/>
              <a:gd name="adj3" fmla="val 16667"/>
            </a:avLst>
          </a:prstGeom>
          <a:solidFill>
            <a:schemeClr val="bg1"/>
          </a:solidFill>
          <a:ln w="12700" cap="flat">
            <a:solidFill>
              <a:schemeClr val="tx1"/>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spAutoFit/>
          </a:bodyPr>
          <a:lstStyle/>
          <a:p>
            <a:pPr algn="ctr" defTabSz="825252" latinLnBrk="1" hangingPunct="0"/>
            <a:endParaRPr lang="en-US" sz="3199" dirty="0">
              <a:solidFill>
                <a:srgbClr val="FFFFFF"/>
              </a:solidFill>
              <a:latin typeface="Helvetica Light"/>
              <a:ea typeface="Helvetica Light"/>
              <a:cs typeface="Helvetica Light"/>
              <a:sym typeface="Helvetica Light"/>
            </a:endParaRPr>
          </a:p>
        </p:txBody>
      </p:sp>
      <p:sp>
        <p:nvSpPr>
          <p:cNvPr id="2" name="Rectangle 1"/>
          <p:cNvSpPr/>
          <p:nvPr/>
        </p:nvSpPr>
        <p:spPr>
          <a:xfrm>
            <a:off x="1124292" y="3580758"/>
            <a:ext cx="6315411" cy="1938992"/>
          </a:xfrm>
          <a:prstGeom prst="rect">
            <a:avLst/>
          </a:prstGeom>
        </p:spPr>
        <p:txBody>
          <a:bodyPr wrap="square">
            <a:spAutoFit/>
          </a:bodyPr>
          <a:lstStyle/>
          <a:p>
            <a:pPr>
              <a:spcAft>
                <a:spcPts val="1799"/>
              </a:spcAft>
              <a:defRPr sz="1800" spc="0">
                <a:solidFill>
                  <a:srgbClr val="000000"/>
                </a:solidFill>
              </a:defRPr>
            </a:pPr>
            <a:r>
              <a:rPr lang="en-PH" sz="4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Do you think it’s possible to experience flow in ANY activity? Why or why not?</a:t>
            </a:r>
          </a:p>
        </p:txBody>
      </p:sp>
      <p:sp>
        <p:nvSpPr>
          <p:cNvPr id="13" name="Rounded Rectangular Callout 12"/>
          <p:cNvSpPr/>
          <p:nvPr/>
        </p:nvSpPr>
        <p:spPr>
          <a:xfrm>
            <a:off x="16299274" y="3171873"/>
            <a:ext cx="7536086" cy="2906196"/>
          </a:xfrm>
          <a:prstGeom prst="wedgeRoundRectCallout">
            <a:avLst>
              <a:gd name="adj1" fmla="val 39935"/>
              <a:gd name="adj2" fmla="val 76521"/>
              <a:gd name="adj3" fmla="val 16667"/>
            </a:avLst>
          </a:prstGeom>
          <a:solidFill>
            <a:schemeClr val="bg1"/>
          </a:solidFill>
          <a:ln w="12700" cap="flat">
            <a:solidFill>
              <a:schemeClr val="tx1"/>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spAutoFit/>
          </a:bodyPr>
          <a:lstStyle/>
          <a:p>
            <a:pPr algn="ctr" defTabSz="825252" latinLnBrk="1" hangingPunct="0"/>
            <a:endParaRPr lang="en-US" sz="3199" dirty="0">
              <a:solidFill>
                <a:srgbClr val="FFFFFF"/>
              </a:solidFill>
              <a:latin typeface="Helvetica Light"/>
              <a:ea typeface="Helvetica Light"/>
              <a:cs typeface="Helvetica Light"/>
              <a:sym typeface="Helvetica Light"/>
            </a:endParaRPr>
          </a:p>
        </p:txBody>
      </p:sp>
      <p:sp>
        <p:nvSpPr>
          <p:cNvPr id="5" name="Rectangle 4"/>
          <p:cNvSpPr/>
          <p:nvPr/>
        </p:nvSpPr>
        <p:spPr>
          <a:xfrm>
            <a:off x="16654743" y="3687427"/>
            <a:ext cx="7480897" cy="1938992"/>
          </a:xfrm>
          <a:prstGeom prst="rect">
            <a:avLst/>
          </a:prstGeom>
        </p:spPr>
        <p:txBody>
          <a:bodyPr wrap="square">
            <a:spAutoFit/>
          </a:bodyPr>
          <a:lstStyle/>
          <a:p>
            <a:pPr>
              <a:spcAft>
                <a:spcPts val="1799"/>
              </a:spcAft>
              <a:defRPr sz="1800" spc="0">
                <a:solidFill>
                  <a:srgbClr val="000000"/>
                </a:solidFill>
              </a:defRPr>
            </a:pPr>
            <a:r>
              <a:rPr lang="en-PH" sz="4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Do you think it’s possible to experience flow while doing school work? Why or why not? </a:t>
            </a:r>
          </a:p>
        </p:txBody>
      </p:sp>
      <p:sp>
        <p:nvSpPr>
          <p:cNvPr id="18" name="Google Shape;207;p7">
            <a:extLst>
              <a:ext uri="{FF2B5EF4-FFF2-40B4-BE49-F238E27FC236}">
                <a16:creationId xmlns:a16="http://schemas.microsoft.com/office/drawing/2014/main" id="{BF34FF55-2770-B24F-BEBF-BD9B6D12F031}"/>
              </a:ext>
            </a:extLst>
          </p:cNvPr>
          <p:cNvSpPr txBox="1"/>
          <p:nvPr/>
        </p:nvSpPr>
        <p:spPr>
          <a:xfrm>
            <a:off x="0" y="586182"/>
            <a:ext cx="2437765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Medium" panose="020F0502020204030203" pitchFamily="34" charset="0"/>
                <a:cs typeface="Poppins" pitchFamily="2" charset="77"/>
                <a:sym typeface="Lato Black"/>
              </a:rPr>
              <a:t>Did you change your thinking</a:t>
            </a:r>
          </a:p>
          <a:p>
            <a:pPr marL="0" marR="0" lvl="0" indent="0" algn="ctr"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Medium" panose="020F0502020204030203" pitchFamily="34" charset="0"/>
                <a:cs typeface="Poppins" pitchFamily="2" charset="77"/>
                <a:sym typeface="Lato Black"/>
              </a:rPr>
              <a:t>about either question? </a:t>
            </a:r>
            <a:endParaRPr sz="6000" b="1" i="0" u="none" strike="noStrike" cap="none" dirty="0">
              <a:solidFill>
                <a:schemeClr val="dk2"/>
              </a:solidFill>
              <a:latin typeface="Poppins" pitchFamily="2" charset="77"/>
              <a:ea typeface="Lato Medium" panose="020F0502020204030203" pitchFamily="34" charset="0"/>
              <a:cs typeface="Poppins" pitchFamily="2" charset="77"/>
              <a:sym typeface="Lato Black"/>
            </a:endParaRPr>
          </a:p>
        </p:txBody>
      </p:sp>
      <p:grpSp>
        <p:nvGrpSpPr>
          <p:cNvPr id="3" name="Group 2">
            <a:extLst>
              <a:ext uri="{FF2B5EF4-FFF2-40B4-BE49-F238E27FC236}">
                <a16:creationId xmlns:a16="http://schemas.microsoft.com/office/drawing/2014/main" id="{1B027366-F90B-C34C-7F9D-D92E316BB8E8}"/>
              </a:ext>
            </a:extLst>
          </p:cNvPr>
          <p:cNvGrpSpPr/>
          <p:nvPr/>
        </p:nvGrpSpPr>
        <p:grpSpPr>
          <a:xfrm>
            <a:off x="23643882" y="636982"/>
            <a:ext cx="746125" cy="447675"/>
            <a:chOff x="23107650" y="1436813"/>
            <a:chExt cx="746125" cy="447675"/>
          </a:xfrm>
        </p:grpSpPr>
        <p:sp>
          <p:nvSpPr>
            <p:cNvPr id="6" name="Rectangle 5">
              <a:extLst>
                <a:ext uri="{FF2B5EF4-FFF2-40B4-BE49-F238E27FC236}">
                  <a16:creationId xmlns:a16="http://schemas.microsoft.com/office/drawing/2014/main" id="{4B665FA9-819E-3F11-E6EB-AC28BCDEFD10}"/>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026E9BC-8E9E-4FCB-2F25-76050666A202}"/>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6E76639E-A46C-DE87-053B-30F834438FC4}"/>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11</a:t>
            </a:r>
          </a:p>
        </p:txBody>
      </p:sp>
      <p:grpSp>
        <p:nvGrpSpPr>
          <p:cNvPr id="36" name="Group 35">
            <a:extLst>
              <a:ext uri="{FF2B5EF4-FFF2-40B4-BE49-F238E27FC236}">
                <a16:creationId xmlns:a16="http://schemas.microsoft.com/office/drawing/2014/main" id="{321A7D61-FB5B-6B4E-B318-0511696FE1DB}"/>
              </a:ext>
            </a:extLst>
          </p:cNvPr>
          <p:cNvGrpSpPr/>
          <p:nvPr/>
        </p:nvGrpSpPr>
        <p:grpSpPr>
          <a:xfrm>
            <a:off x="7262519" y="3035651"/>
            <a:ext cx="10606428" cy="9982292"/>
            <a:chOff x="7321513" y="3927752"/>
            <a:chExt cx="9686775" cy="9119688"/>
          </a:xfrm>
        </p:grpSpPr>
        <p:sp>
          <p:nvSpPr>
            <p:cNvPr id="37" name="Freeform 161">
              <a:extLst>
                <a:ext uri="{FF2B5EF4-FFF2-40B4-BE49-F238E27FC236}">
                  <a16:creationId xmlns:a16="http://schemas.microsoft.com/office/drawing/2014/main" id="{234827F5-A6A3-2C4E-8877-8A16046B360E}"/>
                </a:ext>
              </a:extLst>
            </p:cNvPr>
            <p:cNvSpPr>
              <a:spLocks noChangeArrowheads="1"/>
            </p:cNvSpPr>
            <p:nvPr/>
          </p:nvSpPr>
          <p:spPr bwMode="auto">
            <a:xfrm>
              <a:off x="7321513" y="6225971"/>
              <a:ext cx="4552034" cy="6821469"/>
            </a:xfrm>
            <a:custGeom>
              <a:avLst/>
              <a:gdLst>
                <a:gd name="T0" fmla="*/ 2287 w 4575"/>
                <a:gd name="T1" fmla="*/ 4564 h 6853"/>
                <a:gd name="T2" fmla="*/ 2287 w 4575"/>
                <a:gd name="T3" fmla="*/ 4564 h 6853"/>
                <a:gd name="T4" fmla="*/ 4574 w 4575"/>
                <a:gd name="T5" fmla="*/ 2286 h 6853"/>
                <a:gd name="T6" fmla="*/ 2287 w 4575"/>
                <a:gd name="T7" fmla="*/ 0 h 6853"/>
                <a:gd name="T8" fmla="*/ 0 w 4575"/>
                <a:gd name="T9" fmla="*/ 2286 h 6853"/>
                <a:gd name="T10" fmla="*/ 4574 w 4575"/>
                <a:gd name="T11" fmla="*/ 6852 h 6853"/>
                <a:gd name="T12" fmla="*/ 2287 w 4575"/>
                <a:gd name="T13" fmla="*/ 4564 h 6853"/>
              </a:gdLst>
              <a:ahLst/>
              <a:cxnLst>
                <a:cxn ang="0">
                  <a:pos x="T0" y="T1"/>
                </a:cxn>
                <a:cxn ang="0">
                  <a:pos x="T2" y="T3"/>
                </a:cxn>
                <a:cxn ang="0">
                  <a:pos x="T4" y="T5"/>
                </a:cxn>
                <a:cxn ang="0">
                  <a:pos x="T6" y="T7"/>
                </a:cxn>
                <a:cxn ang="0">
                  <a:pos x="T8" y="T9"/>
                </a:cxn>
                <a:cxn ang="0">
                  <a:pos x="T10" y="T11"/>
                </a:cxn>
                <a:cxn ang="0">
                  <a:pos x="T12" y="T13"/>
                </a:cxn>
              </a:cxnLst>
              <a:rect l="0" t="0" r="r" b="b"/>
              <a:pathLst>
                <a:path w="4575" h="6853">
                  <a:moveTo>
                    <a:pt x="2287" y="4564"/>
                  </a:moveTo>
                  <a:lnTo>
                    <a:pt x="2287" y="4564"/>
                  </a:lnTo>
                  <a:cubicBezTo>
                    <a:pt x="2287" y="3308"/>
                    <a:pt x="3309" y="2286"/>
                    <a:pt x="4574" y="2286"/>
                  </a:cubicBezTo>
                  <a:cubicBezTo>
                    <a:pt x="4574" y="1021"/>
                    <a:pt x="3553" y="0"/>
                    <a:pt x="2287" y="0"/>
                  </a:cubicBezTo>
                  <a:cubicBezTo>
                    <a:pt x="1022" y="0"/>
                    <a:pt x="0" y="1021"/>
                    <a:pt x="0" y="2286"/>
                  </a:cubicBezTo>
                  <a:cubicBezTo>
                    <a:pt x="0" y="4808"/>
                    <a:pt x="2052" y="6852"/>
                    <a:pt x="4574" y="6852"/>
                  </a:cubicBezTo>
                  <a:cubicBezTo>
                    <a:pt x="3309" y="6852"/>
                    <a:pt x="2287" y="5830"/>
                    <a:pt x="2287" y="4564"/>
                  </a:cubicBezTo>
                </a:path>
              </a:pathLst>
            </a:custGeom>
            <a:solidFill>
              <a:schemeClr val="accent5"/>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38" name="Freeform 162">
              <a:extLst>
                <a:ext uri="{FF2B5EF4-FFF2-40B4-BE49-F238E27FC236}">
                  <a16:creationId xmlns:a16="http://schemas.microsoft.com/office/drawing/2014/main" id="{04915578-4540-B14A-9E79-8CB89A747C80}"/>
                </a:ext>
              </a:extLst>
            </p:cNvPr>
            <p:cNvSpPr>
              <a:spLocks noChangeArrowheads="1"/>
            </p:cNvSpPr>
            <p:nvPr/>
          </p:nvSpPr>
          <p:spPr bwMode="auto">
            <a:xfrm>
              <a:off x="9599725" y="8499794"/>
              <a:ext cx="6821469" cy="4547646"/>
            </a:xfrm>
            <a:custGeom>
              <a:avLst/>
              <a:gdLst>
                <a:gd name="T0" fmla="*/ 4573 w 6853"/>
                <a:gd name="T1" fmla="*/ 2278 h 4567"/>
                <a:gd name="T2" fmla="*/ 4573 w 6853"/>
                <a:gd name="T3" fmla="*/ 2278 h 4567"/>
                <a:gd name="T4" fmla="*/ 2287 w 6853"/>
                <a:gd name="T5" fmla="*/ 0 h 4567"/>
                <a:gd name="T6" fmla="*/ 0 w 6853"/>
                <a:gd name="T7" fmla="*/ 2278 h 4567"/>
                <a:gd name="T8" fmla="*/ 2287 w 6853"/>
                <a:gd name="T9" fmla="*/ 4566 h 4567"/>
                <a:gd name="T10" fmla="*/ 6852 w 6853"/>
                <a:gd name="T11" fmla="*/ 0 h 4567"/>
                <a:gd name="T12" fmla="*/ 4573 w 6853"/>
                <a:gd name="T13" fmla="*/ 2278 h 4567"/>
              </a:gdLst>
              <a:ahLst/>
              <a:cxnLst>
                <a:cxn ang="0">
                  <a:pos x="T0" y="T1"/>
                </a:cxn>
                <a:cxn ang="0">
                  <a:pos x="T2" y="T3"/>
                </a:cxn>
                <a:cxn ang="0">
                  <a:pos x="T4" y="T5"/>
                </a:cxn>
                <a:cxn ang="0">
                  <a:pos x="T6" y="T7"/>
                </a:cxn>
                <a:cxn ang="0">
                  <a:pos x="T8" y="T9"/>
                </a:cxn>
                <a:cxn ang="0">
                  <a:pos x="T10" y="T11"/>
                </a:cxn>
                <a:cxn ang="0">
                  <a:pos x="T12" y="T13"/>
                </a:cxn>
              </a:cxnLst>
              <a:rect l="0" t="0" r="r" b="b"/>
              <a:pathLst>
                <a:path w="6853" h="4567">
                  <a:moveTo>
                    <a:pt x="4573" y="2278"/>
                  </a:moveTo>
                  <a:lnTo>
                    <a:pt x="4573" y="2278"/>
                  </a:lnTo>
                  <a:cubicBezTo>
                    <a:pt x="3308" y="2278"/>
                    <a:pt x="2287" y="1257"/>
                    <a:pt x="2287" y="0"/>
                  </a:cubicBezTo>
                  <a:cubicBezTo>
                    <a:pt x="1022" y="0"/>
                    <a:pt x="0" y="1022"/>
                    <a:pt x="0" y="2278"/>
                  </a:cubicBezTo>
                  <a:cubicBezTo>
                    <a:pt x="0" y="3544"/>
                    <a:pt x="1022" y="4566"/>
                    <a:pt x="2287" y="4566"/>
                  </a:cubicBezTo>
                  <a:cubicBezTo>
                    <a:pt x="4809" y="4566"/>
                    <a:pt x="6852" y="2522"/>
                    <a:pt x="6852" y="0"/>
                  </a:cubicBezTo>
                  <a:cubicBezTo>
                    <a:pt x="6852" y="1257"/>
                    <a:pt x="5830" y="2278"/>
                    <a:pt x="4573" y="2278"/>
                  </a:cubicBezTo>
                </a:path>
              </a:pathLst>
            </a:custGeom>
            <a:solidFill>
              <a:schemeClr val="accent2"/>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39" name="Freeform 163">
              <a:extLst>
                <a:ext uri="{FF2B5EF4-FFF2-40B4-BE49-F238E27FC236}">
                  <a16:creationId xmlns:a16="http://schemas.microsoft.com/office/drawing/2014/main" id="{328D1D91-8860-734A-8EF2-DC0985B50B02}"/>
                </a:ext>
              </a:extLst>
            </p:cNvPr>
            <p:cNvSpPr>
              <a:spLocks noChangeArrowheads="1"/>
            </p:cNvSpPr>
            <p:nvPr/>
          </p:nvSpPr>
          <p:spPr bwMode="auto">
            <a:xfrm>
              <a:off x="7334684" y="3927752"/>
              <a:ext cx="6830248" cy="4552034"/>
            </a:xfrm>
            <a:custGeom>
              <a:avLst/>
              <a:gdLst>
                <a:gd name="T0" fmla="*/ 4574 w 6861"/>
                <a:gd name="T1" fmla="*/ 0 h 4574"/>
                <a:gd name="T2" fmla="*/ 4574 w 6861"/>
                <a:gd name="T3" fmla="*/ 0 h 4574"/>
                <a:gd name="T4" fmla="*/ 0 w 6861"/>
                <a:gd name="T5" fmla="*/ 4573 h 4574"/>
                <a:gd name="T6" fmla="*/ 2287 w 6861"/>
                <a:gd name="T7" fmla="*/ 2287 h 4574"/>
                <a:gd name="T8" fmla="*/ 4574 w 6861"/>
                <a:gd name="T9" fmla="*/ 4573 h 4574"/>
                <a:gd name="T10" fmla="*/ 6860 w 6861"/>
                <a:gd name="T11" fmla="*/ 2287 h 4574"/>
                <a:gd name="T12" fmla="*/ 4574 w 6861"/>
                <a:gd name="T13" fmla="*/ 0 h 4574"/>
              </a:gdLst>
              <a:ahLst/>
              <a:cxnLst>
                <a:cxn ang="0">
                  <a:pos x="T0" y="T1"/>
                </a:cxn>
                <a:cxn ang="0">
                  <a:pos x="T2" y="T3"/>
                </a:cxn>
                <a:cxn ang="0">
                  <a:pos x="T4" y="T5"/>
                </a:cxn>
                <a:cxn ang="0">
                  <a:pos x="T6" y="T7"/>
                </a:cxn>
                <a:cxn ang="0">
                  <a:pos x="T8" y="T9"/>
                </a:cxn>
                <a:cxn ang="0">
                  <a:pos x="T10" y="T11"/>
                </a:cxn>
                <a:cxn ang="0">
                  <a:pos x="T12" y="T13"/>
                </a:cxn>
              </a:cxnLst>
              <a:rect l="0" t="0" r="r" b="b"/>
              <a:pathLst>
                <a:path w="6861" h="4574">
                  <a:moveTo>
                    <a:pt x="4574" y="0"/>
                  </a:moveTo>
                  <a:lnTo>
                    <a:pt x="4574" y="0"/>
                  </a:lnTo>
                  <a:cubicBezTo>
                    <a:pt x="2052" y="0"/>
                    <a:pt x="0" y="2043"/>
                    <a:pt x="0" y="4573"/>
                  </a:cubicBezTo>
                  <a:cubicBezTo>
                    <a:pt x="0" y="3308"/>
                    <a:pt x="1022" y="2287"/>
                    <a:pt x="2287" y="2287"/>
                  </a:cubicBezTo>
                  <a:cubicBezTo>
                    <a:pt x="3553" y="2287"/>
                    <a:pt x="4574" y="3308"/>
                    <a:pt x="4574" y="4573"/>
                  </a:cubicBezTo>
                  <a:cubicBezTo>
                    <a:pt x="5830" y="4573"/>
                    <a:pt x="6860" y="3543"/>
                    <a:pt x="6860" y="2287"/>
                  </a:cubicBezTo>
                  <a:cubicBezTo>
                    <a:pt x="6860" y="1022"/>
                    <a:pt x="5830" y="0"/>
                    <a:pt x="4574" y="0"/>
                  </a:cubicBezTo>
                </a:path>
              </a:pathLst>
            </a:custGeom>
            <a:solidFill>
              <a:schemeClr val="accent4"/>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40" name="Freeform 164">
              <a:extLst>
                <a:ext uri="{FF2B5EF4-FFF2-40B4-BE49-F238E27FC236}">
                  <a16:creationId xmlns:a16="http://schemas.microsoft.com/office/drawing/2014/main" id="{3D33A6A3-518B-C046-BD04-DEA07DA29178}"/>
                </a:ext>
              </a:extLst>
            </p:cNvPr>
            <p:cNvSpPr>
              <a:spLocks noChangeArrowheads="1"/>
            </p:cNvSpPr>
            <p:nvPr/>
          </p:nvSpPr>
          <p:spPr bwMode="auto">
            <a:xfrm>
              <a:off x="11877939" y="3947759"/>
              <a:ext cx="4543255" cy="6821469"/>
            </a:xfrm>
            <a:custGeom>
              <a:avLst/>
              <a:gdLst>
                <a:gd name="T0" fmla="*/ 0 w 4566"/>
                <a:gd name="T1" fmla="*/ 0 h 6852"/>
                <a:gd name="T2" fmla="*/ 0 w 4566"/>
                <a:gd name="T3" fmla="*/ 0 h 6852"/>
                <a:gd name="T4" fmla="*/ 2286 w 4566"/>
                <a:gd name="T5" fmla="*/ 2287 h 6852"/>
                <a:gd name="T6" fmla="*/ 0 w 4566"/>
                <a:gd name="T7" fmla="*/ 4573 h 6852"/>
                <a:gd name="T8" fmla="*/ 2286 w 4566"/>
                <a:gd name="T9" fmla="*/ 6851 h 6852"/>
                <a:gd name="T10" fmla="*/ 4565 w 4566"/>
                <a:gd name="T11" fmla="*/ 4573 h 6852"/>
                <a:gd name="T12" fmla="*/ 0 w 4566"/>
                <a:gd name="T13" fmla="*/ 0 h 6852"/>
              </a:gdLst>
              <a:ahLst/>
              <a:cxnLst>
                <a:cxn ang="0">
                  <a:pos x="T0" y="T1"/>
                </a:cxn>
                <a:cxn ang="0">
                  <a:pos x="T2" y="T3"/>
                </a:cxn>
                <a:cxn ang="0">
                  <a:pos x="T4" y="T5"/>
                </a:cxn>
                <a:cxn ang="0">
                  <a:pos x="T6" y="T7"/>
                </a:cxn>
                <a:cxn ang="0">
                  <a:pos x="T8" y="T9"/>
                </a:cxn>
                <a:cxn ang="0">
                  <a:pos x="T10" y="T11"/>
                </a:cxn>
                <a:cxn ang="0">
                  <a:pos x="T12" y="T13"/>
                </a:cxn>
              </a:cxnLst>
              <a:rect l="0" t="0" r="r" b="b"/>
              <a:pathLst>
                <a:path w="4566" h="6852">
                  <a:moveTo>
                    <a:pt x="0" y="0"/>
                  </a:moveTo>
                  <a:lnTo>
                    <a:pt x="0" y="0"/>
                  </a:lnTo>
                  <a:cubicBezTo>
                    <a:pt x="1256" y="0"/>
                    <a:pt x="2286" y="1022"/>
                    <a:pt x="2286" y="2287"/>
                  </a:cubicBezTo>
                  <a:cubicBezTo>
                    <a:pt x="2286" y="3543"/>
                    <a:pt x="1256" y="4573"/>
                    <a:pt x="0" y="4573"/>
                  </a:cubicBezTo>
                  <a:cubicBezTo>
                    <a:pt x="0" y="5830"/>
                    <a:pt x="1021" y="6851"/>
                    <a:pt x="2286" y="6851"/>
                  </a:cubicBezTo>
                  <a:cubicBezTo>
                    <a:pt x="3543" y="6851"/>
                    <a:pt x="4565" y="5830"/>
                    <a:pt x="4565" y="4573"/>
                  </a:cubicBezTo>
                  <a:cubicBezTo>
                    <a:pt x="4565" y="2043"/>
                    <a:pt x="2522" y="0"/>
                    <a:pt x="0" y="0"/>
                  </a:cubicBezTo>
                </a:path>
              </a:pathLst>
            </a:custGeom>
            <a:solidFill>
              <a:schemeClr val="accent1"/>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41" name="Google Shape;264;p9">
              <a:extLst>
                <a:ext uri="{FF2B5EF4-FFF2-40B4-BE49-F238E27FC236}">
                  <a16:creationId xmlns:a16="http://schemas.microsoft.com/office/drawing/2014/main" id="{CF9DC318-7171-6343-8193-F2588BEB024D}"/>
                </a:ext>
              </a:extLst>
            </p:cNvPr>
            <p:cNvSpPr txBox="1"/>
            <p:nvPr/>
          </p:nvSpPr>
          <p:spPr>
            <a:xfrm>
              <a:off x="13900546" y="7474314"/>
              <a:ext cx="3107742" cy="5017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 understand</a:t>
              </a:r>
            </a:p>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what’s needed</a:t>
              </a:r>
            </a:p>
          </p:txBody>
        </p:sp>
        <p:sp>
          <p:nvSpPr>
            <p:cNvPr id="42" name="Google Shape;264;p9">
              <a:extLst>
                <a:ext uri="{FF2B5EF4-FFF2-40B4-BE49-F238E27FC236}">
                  <a16:creationId xmlns:a16="http://schemas.microsoft.com/office/drawing/2014/main" id="{AEA4E304-E1CC-5A49-8DAE-13809CA98090}"/>
                </a:ext>
              </a:extLst>
            </p:cNvPr>
            <p:cNvSpPr txBox="1"/>
            <p:nvPr/>
          </p:nvSpPr>
          <p:spPr>
            <a:xfrm>
              <a:off x="10328801" y="9769049"/>
              <a:ext cx="2544717" cy="5473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 know I’ve</a:t>
              </a:r>
            </a:p>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got this</a:t>
              </a:r>
              <a:endParaRPr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endParaRPr>
            </a:p>
          </p:txBody>
        </p:sp>
        <p:sp>
          <p:nvSpPr>
            <p:cNvPr id="43" name="Google Shape;264;p9">
              <a:extLst>
                <a:ext uri="{FF2B5EF4-FFF2-40B4-BE49-F238E27FC236}">
                  <a16:creationId xmlns:a16="http://schemas.microsoft.com/office/drawing/2014/main" id="{D5E9BBB3-C6F9-BF46-B68A-964012083815}"/>
                </a:ext>
              </a:extLst>
            </p:cNvPr>
            <p:cNvSpPr txBox="1"/>
            <p:nvPr/>
          </p:nvSpPr>
          <p:spPr>
            <a:xfrm>
              <a:off x="10915941" y="4237517"/>
              <a:ext cx="2239347" cy="734367"/>
            </a:xfrm>
            <a:prstGeom prst="rect">
              <a:avLst/>
            </a:prstGeom>
            <a:noFill/>
            <a:ln>
              <a:noFill/>
            </a:ln>
          </p:spPr>
          <p:txBody>
            <a:bodyPr spcFirstLastPara="1" wrap="square" lIns="91425" tIns="45700" rIns="91425" bIns="45700" anchor="t" anchorCtr="0">
              <a:noAutofit/>
            </a:bodyPr>
            <a:lstStyle/>
            <a:p>
              <a:r>
                <a:rPr lang="en-US" sz="2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I'm totally present</a:t>
              </a:r>
              <a:endPar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44" name="Google Shape;264;p9">
              <a:extLst>
                <a:ext uri="{FF2B5EF4-FFF2-40B4-BE49-F238E27FC236}">
                  <a16:creationId xmlns:a16="http://schemas.microsoft.com/office/drawing/2014/main" id="{C9B9D660-9F20-BD43-B397-164F9B4E1574}"/>
                </a:ext>
              </a:extLst>
            </p:cNvPr>
            <p:cNvSpPr txBox="1"/>
            <p:nvPr/>
          </p:nvSpPr>
          <p:spPr>
            <a:xfrm>
              <a:off x="7975585" y="6996427"/>
              <a:ext cx="2195977" cy="4489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I’m doing it for the flow</a:t>
              </a:r>
            </a:p>
          </p:txBody>
        </p:sp>
        <p:sp>
          <p:nvSpPr>
            <p:cNvPr id="45" name="Google Shape;265;p9">
              <a:extLst>
                <a:ext uri="{FF2B5EF4-FFF2-40B4-BE49-F238E27FC236}">
                  <a16:creationId xmlns:a16="http://schemas.microsoft.com/office/drawing/2014/main" id="{1B9C56FF-6853-A94A-A8EB-E664CF5B8135}"/>
                </a:ext>
              </a:extLst>
            </p:cNvPr>
            <p:cNvSpPr/>
            <p:nvPr/>
          </p:nvSpPr>
          <p:spPr>
            <a:xfrm>
              <a:off x="11601160" y="5170075"/>
              <a:ext cx="2814047" cy="634631"/>
            </a:xfrm>
            <a:prstGeom prst="rect">
              <a:avLst/>
            </a:prstGeom>
            <a:noFill/>
            <a:ln>
              <a:noFill/>
            </a:ln>
          </p:spPr>
          <p:txBody>
            <a:bodyPr spcFirstLastPara="1" wrap="square" lIns="91425" tIns="45700" rIns="91425" bIns="45700" anchor="t" anchorCtr="0">
              <a:noAutofit/>
            </a:bodyPr>
            <a:lstStyle/>
            <a:p>
              <a:pPr>
                <a:buClr>
                  <a:srgbClr val="000000"/>
                </a:buClr>
                <a:buSzPts val="2800"/>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Completely involved in the task and not thinking about anything else</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46" name="Google Shape;265;p9">
              <a:extLst>
                <a:ext uri="{FF2B5EF4-FFF2-40B4-BE49-F238E27FC236}">
                  <a16:creationId xmlns:a16="http://schemas.microsoft.com/office/drawing/2014/main" id="{6B3AD8BA-0D20-5C49-8EDF-081D3A518A4B}"/>
                </a:ext>
              </a:extLst>
            </p:cNvPr>
            <p:cNvSpPr/>
            <p:nvPr/>
          </p:nvSpPr>
          <p:spPr>
            <a:xfrm>
              <a:off x="10419646" y="10789234"/>
              <a:ext cx="3032163" cy="7765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Confident that my skills match the task</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47" name="Google Shape;265;p9">
              <a:extLst>
                <a:ext uri="{FF2B5EF4-FFF2-40B4-BE49-F238E27FC236}">
                  <a16:creationId xmlns:a16="http://schemas.microsoft.com/office/drawing/2014/main" id="{DD816804-5EC0-D047-90E7-D9AFFBC5B485}"/>
                </a:ext>
              </a:extLst>
            </p:cNvPr>
            <p:cNvSpPr/>
            <p:nvPr/>
          </p:nvSpPr>
          <p:spPr>
            <a:xfrm>
              <a:off x="13155287" y="8453133"/>
              <a:ext cx="3306316" cy="6631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Know what needs to be done and how well I’m doing </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grpSp>
      <p:sp>
        <p:nvSpPr>
          <p:cNvPr id="48" name="Google Shape;265;p9">
            <a:extLst>
              <a:ext uri="{FF2B5EF4-FFF2-40B4-BE49-F238E27FC236}">
                <a16:creationId xmlns:a16="http://schemas.microsoft.com/office/drawing/2014/main" id="{68377F8A-887F-0149-ACA2-50533BBA01CA}"/>
              </a:ext>
            </a:extLst>
          </p:cNvPr>
          <p:cNvSpPr/>
          <p:nvPr/>
        </p:nvSpPr>
        <p:spPr>
          <a:xfrm>
            <a:off x="7591777" y="7461318"/>
            <a:ext cx="3081210" cy="694659"/>
          </a:xfrm>
          <a:prstGeom prst="rect">
            <a:avLst/>
          </a:prstGeom>
          <a:noFill/>
          <a:ln>
            <a:noFill/>
          </a:ln>
        </p:spPr>
        <p:txBody>
          <a:bodyPr spcFirstLastPara="1" wrap="square" lIns="91425" tIns="45700" rIns="91425" bIns="45700" anchor="t" anchorCtr="0">
            <a:noAutofit/>
          </a:bodyPr>
          <a:lstStyle/>
          <a:p>
            <a:pPr>
              <a:buClr>
                <a:srgbClr val="000000"/>
              </a:buClr>
              <a:buSzPts val="2800"/>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Flow is its own reward and I get satisfaction from the process</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Tree>
    <p:extLst>
      <p:ext uri="{BB962C8B-B14F-4D97-AF65-F5344CB8AC3E}">
        <p14:creationId xmlns:p14="http://schemas.microsoft.com/office/powerpoint/2010/main" val="9824428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A486C4F-B17B-3242-923D-EBE23404ED7D}"/>
              </a:ext>
            </a:extLst>
          </p:cNvPr>
          <p:cNvSpPr/>
          <p:nvPr/>
        </p:nvSpPr>
        <p:spPr>
          <a:xfrm>
            <a:off x="1203829" y="3886200"/>
            <a:ext cx="7128933" cy="830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B6B04722-6135-7C4A-AA5F-BCE3177F2FED}"/>
              </a:ext>
            </a:extLst>
          </p:cNvPr>
          <p:cNvSpPr/>
          <p:nvPr/>
        </p:nvSpPr>
        <p:spPr>
          <a:xfrm>
            <a:off x="8624358" y="3886200"/>
            <a:ext cx="7128933" cy="830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2A36B0C0-4CD6-5C43-ABF7-7F5135A6CFC9}"/>
              </a:ext>
            </a:extLst>
          </p:cNvPr>
          <p:cNvSpPr/>
          <p:nvPr/>
        </p:nvSpPr>
        <p:spPr>
          <a:xfrm>
            <a:off x="16044887" y="3886200"/>
            <a:ext cx="7128933" cy="830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9DC55678-98EA-A24C-8881-8D5CAE0F2641}"/>
              </a:ext>
            </a:extLst>
          </p:cNvPr>
          <p:cNvSpPr txBox="1"/>
          <p:nvPr/>
        </p:nvSpPr>
        <p:spPr>
          <a:xfrm>
            <a:off x="2112131" y="5172066"/>
            <a:ext cx="3797835" cy="1323439"/>
          </a:xfrm>
          <a:prstGeom prst="rect">
            <a:avLst/>
          </a:prstGeom>
          <a:noFill/>
        </p:spPr>
        <p:txBody>
          <a:bodyPr wrap="none" rtlCol="0">
            <a:spAutoFit/>
          </a:bodyPr>
          <a:lstStyle/>
          <a:p>
            <a:r>
              <a:rPr lang="en-US" sz="4000" b="1" dirty="0">
                <a:solidFill>
                  <a:schemeClr val="tx2"/>
                </a:solidFill>
                <a:latin typeface="Poppins" pitchFamily="2" charset="77"/>
                <a:ea typeface="Lato Medium" panose="020F0502020204030203" pitchFamily="34" charset="0"/>
                <a:cs typeface="Poppins" pitchFamily="2" charset="77"/>
              </a:rPr>
              <a:t>You lost track</a:t>
            </a:r>
          </a:p>
          <a:p>
            <a:r>
              <a:rPr lang="en-US" sz="4000" b="1" dirty="0">
                <a:solidFill>
                  <a:schemeClr val="tx2"/>
                </a:solidFill>
                <a:latin typeface="Poppins" pitchFamily="2" charset="77"/>
                <a:ea typeface="Lato Medium" panose="020F0502020204030203" pitchFamily="34" charset="0"/>
                <a:cs typeface="Poppins" pitchFamily="2" charset="77"/>
              </a:rPr>
              <a:t>of time.</a:t>
            </a:r>
          </a:p>
        </p:txBody>
      </p:sp>
      <p:sp>
        <p:nvSpPr>
          <p:cNvPr id="67" name="Subtitle 2">
            <a:extLst>
              <a:ext uri="{FF2B5EF4-FFF2-40B4-BE49-F238E27FC236}">
                <a16:creationId xmlns:a16="http://schemas.microsoft.com/office/drawing/2014/main" id="{85123D59-8497-3C46-BE47-996AD47A5790}"/>
              </a:ext>
            </a:extLst>
          </p:cNvPr>
          <p:cNvSpPr txBox="1">
            <a:spLocks/>
          </p:cNvSpPr>
          <p:nvPr/>
        </p:nvSpPr>
        <p:spPr>
          <a:xfrm>
            <a:off x="9308886" y="7635237"/>
            <a:ext cx="5580455" cy="1825768"/>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3200" dirty="0">
                <a:latin typeface="Lato Medium" panose="020F0502020204030203" pitchFamily="34" charset="0"/>
                <a:ea typeface="Lato Medium" panose="020F0502020204030203" pitchFamily="34" charset="0"/>
                <a:cs typeface="Lato Medium" panose="020F0502020204030203" pitchFamily="34" charset="0"/>
              </a:rPr>
              <a:t>You aren’t thinking about snacks, games, checking your phone, etc.</a:t>
            </a:r>
          </a:p>
        </p:txBody>
      </p:sp>
      <p:sp>
        <p:nvSpPr>
          <p:cNvPr id="68" name="TextBox 67">
            <a:extLst>
              <a:ext uri="{FF2B5EF4-FFF2-40B4-BE49-F238E27FC236}">
                <a16:creationId xmlns:a16="http://schemas.microsoft.com/office/drawing/2014/main" id="{09FBE09C-5855-7343-8181-B89A7DDBF91A}"/>
              </a:ext>
            </a:extLst>
          </p:cNvPr>
          <p:cNvSpPr txBox="1"/>
          <p:nvPr/>
        </p:nvSpPr>
        <p:spPr>
          <a:xfrm>
            <a:off x="9532660" y="5172066"/>
            <a:ext cx="5648277" cy="1938992"/>
          </a:xfrm>
          <a:prstGeom prst="rect">
            <a:avLst/>
          </a:prstGeom>
          <a:noFill/>
        </p:spPr>
        <p:txBody>
          <a:bodyPr wrap="square" rtlCol="0">
            <a:spAutoFit/>
          </a:bodyPr>
          <a:lstStyle/>
          <a:p>
            <a:r>
              <a:rPr lang="en-US" sz="4000" b="1" dirty="0">
                <a:solidFill>
                  <a:schemeClr val="tx2"/>
                </a:solidFill>
                <a:latin typeface="Poppins" pitchFamily="2" charset="77"/>
                <a:ea typeface="Lato Medium" panose="020F0502020204030203" pitchFamily="34" charset="0"/>
                <a:cs typeface="Poppins" pitchFamily="2" charset="77"/>
              </a:rPr>
              <a:t>Your normal distractions weren’t as tempting.</a:t>
            </a:r>
          </a:p>
        </p:txBody>
      </p:sp>
      <p:sp>
        <p:nvSpPr>
          <p:cNvPr id="73" name="Subtitle 2">
            <a:extLst>
              <a:ext uri="{FF2B5EF4-FFF2-40B4-BE49-F238E27FC236}">
                <a16:creationId xmlns:a16="http://schemas.microsoft.com/office/drawing/2014/main" id="{47CEBA16-724D-1F46-A36A-BB2EC4D4D806}"/>
              </a:ext>
            </a:extLst>
          </p:cNvPr>
          <p:cNvSpPr txBox="1">
            <a:spLocks/>
          </p:cNvSpPr>
          <p:nvPr/>
        </p:nvSpPr>
        <p:spPr>
          <a:xfrm>
            <a:off x="16819125" y="7561827"/>
            <a:ext cx="5580455" cy="1825768"/>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3200" dirty="0">
                <a:latin typeface="Lato Medium" panose="020F0502020204030203" pitchFamily="34" charset="0"/>
                <a:ea typeface="Lato Medium" panose="020F0502020204030203" pitchFamily="34" charset="0"/>
                <a:cs typeface="Lato Medium" panose="020F0502020204030203" pitchFamily="34" charset="0"/>
              </a:rPr>
              <a:t>It’s hard to stop when time is up, and you think about the task again afterward</a:t>
            </a:r>
          </a:p>
        </p:txBody>
      </p:sp>
      <p:sp>
        <p:nvSpPr>
          <p:cNvPr id="74" name="TextBox 73">
            <a:extLst>
              <a:ext uri="{FF2B5EF4-FFF2-40B4-BE49-F238E27FC236}">
                <a16:creationId xmlns:a16="http://schemas.microsoft.com/office/drawing/2014/main" id="{B03A0405-64EC-3C43-A41A-4A73F13FDE2B}"/>
              </a:ext>
            </a:extLst>
          </p:cNvPr>
          <p:cNvSpPr txBox="1"/>
          <p:nvPr/>
        </p:nvSpPr>
        <p:spPr>
          <a:xfrm>
            <a:off x="16953189" y="5172066"/>
            <a:ext cx="5446391" cy="1938992"/>
          </a:xfrm>
          <a:prstGeom prst="rect">
            <a:avLst/>
          </a:prstGeom>
          <a:noFill/>
        </p:spPr>
        <p:txBody>
          <a:bodyPr wrap="square" rtlCol="0">
            <a:spAutoFit/>
          </a:bodyPr>
          <a:lstStyle/>
          <a:p>
            <a:r>
              <a:rPr lang="en-US" sz="4000" b="1" dirty="0">
                <a:solidFill>
                  <a:schemeClr val="tx2"/>
                </a:solidFill>
                <a:latin typeface="Poppins" pitchFamily="2" charset="77"/>
                <a:ea typeface="Lato Medium" panose="020F0502020204030203" pitchFamily="34" charset="0"/>
                <a:cs typeface="Poppins" pitchFamily="2" charset="77"/>
              </a:rPr>
              <a:t>You’re still thinking about the task after it’s done.</a:t>
            </a:r>
          </a:p>
        </p:txBody>
      </p:sp>
      <p:sp>
        <p:nvSpPr>
          <p:cNvPr id="81" name="TextBox 80">
            <a:extLst>
              <a:ext uri="{FF2B5EF4-FFF2-40B4-BE49-F238E27FC236}">
                <a16:creationId xmlns:a16="http://schemas.microsoft.com/office/drawing/2014/main" id="{01036996-B5C1-3540-8745-2BB927D89182}"/>
              </a:ext>
            </a:extLst>
          </p:cNvPr>
          <p:cNvSpPr txBox="1"/>
          <p:nvPr/>
        </p:nvSpPr>
        <p:spPr>
          <a:xfrm>
            <a:off x="6711434" y="1094762"/>
            <a:ext cx="10954778" cy="1938992"/>
          </a:xfrm>
          <a:prstGeom prst="rect">
            <a:avLst/>
          </a:prstGeom>
          <a:noFill/>
          <a:ln>
            <a:noFill/>
          </a:ln>
        </p:spPr>
        <p:txBody>
          <a:bodyPr wrap="square" rtlCol="0">
            <a:spAutoFit/>
          </a:bodyPr>
          <a:lstStyle/>
          <a:p>
            <a:pPr algn="ctr"/>
            <a:r>
              <a:rPr lang="en-US" sz="6000" b="1" dirty="0">
                <a:solidFill>
                  <a:schemeClr val="tx2"/>
                </a:solidFill>
                <a:latin typeface="Poppins" pitchFamily="2" charset="77"/>
                <a:ea typeface="Lato Medium" panose="020F0502020204030203" pitchFamily="34" charset="0"/>
                <a:cs typeface="Poppins" pitchFamily="2" charset="77"/>
              </a:rPr>
              <a:t>How do you know you’ve experienced a flow state?</a:t>
            </a:r>
          </a:p>
        </p:txBody>
      </p:sp>
      <p:sp>
        <p:nvSpPr>
          <p:cNvPr id="22" name="Subtitle 2">
            <a:extLst>
              <a:ext uri="{FF2B5EF4-FFF2-40B4-BE49-F238E27FC236}">
                <a16:creationId xmlns:a16="http://schemas.microsoft.com/office/drawing/2014/main" id="{4964FC44-8461-2A4C-9D35-3D6A91D9D319}"/>
              </a:ext>
            </a:extLst>
          </p:cNvPr>
          <p:cNvSpPr txBox="1">
            <a:spLocks/>
          </p:cNvSpPr>
          <p:nvPr/>
        </p:nvSpPr>
        <p:spPr>
          <a:xfrm>
            <a:off x="1978067" y="7664628"/>
            <a:ext cx="5580455" cy="291529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3200" dirty="0">
                <a:latin typeface="Lato Medium" panose="020F0502020204030203" pitchFamily="34" charset="0"/>
                <a:ea typeface="Lato Medium" panose="020F0502020204030203" pitchFamily="34" charset="0"/>
                <a:cs typeface="Lato Medium" panose="020F0502020204030203" pitchFamily="34" charset="0"/>
              </a:rPr>
              <a:t>You might not notice while you’re in a flow state, but when time is up, you say, “I can’t believe the class period is over already!”</a:t>
            </a:r>
          </a:p>
        </p:txBody>
      </p:sp>
    </p:spTree>
    <p:extLst>
      <p:ext uri="{BB962C8B-B14F-4D97-AF65-F5344CB8AC3E}">
        <p14:creationId xmlns:p14="http://schemas.microsoft.com/office/powerpoint/2010/main" val="35267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7" grpId="0"/>
      <p:bldP spid="68" grpId="0"/>
      <p:bldP spid="73" grpId="0"/>
      <p:bldP spid="7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7D63A2EA-EBC8-154C-9FAE-B15AF0AD781B}"/>
              </a:ext>
            </a:extLst>
          </p:cNvPr>
          <p:cNvSpPr txBox="1"/>
          <p:nvPr/>
        </p:nvSpPr>
        <p:spPr>
          <a:xfrm>
            <a:off x="5962771" y="1975161"/>
            <a:ext cx="13621751" cy="2862322"/>
          </a:xfrm>
          <a:prstGeom prst="rect">
            <a:avLst/>
          </a:prstGeom>
          <a:noFill/>
          <a:ln>
            <a:noFill/>
          </a:ln>
        </p:spPr>
        <p:txBody>
          <a:bodyPr wrap="square" rtlCol="0">
            <a:spAutoFit/>
          </a:bodyPr>
          <a:lstStyle/>
          <a:p>
            <a:pPr algn="ctr"/>
            <a:r>
              <a:rPr lang="en-US" sz="6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Let’s find flow as often as possible, instead of just trying to force ourselves to get work done.</a:t>
            </a:r>
            <a:endParaRPr lang="en-US" sz="6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29" name="Freeform 5">
            <a:extLst>
              <a:ext uri="{FF2B5EF4-FFF2-40B4-BE49-F238E27FC236}">
                <a16:creationId xmlns:a16="http://schemas.microsoft.com/office/drawing/2014/main" id="{FBBEA862-F9FE-A146-8DBA-495AF1D1B86B}"/>
              </a:ext>
            </a:extLst>
          </p:cNvPr>
          <p:cNvSpPr>
            <a:spLocks noChangeArrowheads="1"/>
          </p:cNvSpPr>
          <p:nvPr/>
        </p:nvSpPr>
        <p:spPr bwMode="auto">
          <a:xfrm flipH="1">
            <a:off x="18939" y="5689600"/>
            <a:ext cx="24377651" cy="8026400"/>
          </a:xfrm>
          <a:custGeom>
            <a:avLst/>
            <a:gdLst>
              <a:gd name="T0" fmla="*/ 2455 w 4044"/>
              <a:gd name="T1" fmla="*/ 152 h 1678"/>
              <a:gd name="T2" fmla="*/ 2455 w 4044"/>
              <a:gd name="T3" fmla="*/ 152 h 1678"/>
              <a:gd name="T4" fmla="*/ 0 w 4044"/>
              <a:gd name="T5" fmla="*/ 1303 h 1678"/>
              <a:gd name="T6" fmla="*/ 0 w 4044"/>
              <a:gd name="T7" fmla="*/ 1677 h 1678"/>
              <a:gd name="T8" fmla="*/ 4043 w 4044"/>
              <a:gd name="T9" fmla="*/ 1677 h 1678"/>
              <a:gd name="T10" fmla="*/ 4043 w 4044"/>
              <a:gd name="T11" fmla="*/ 161 h 1678"/>
              <a:gd name="T12" fmla="*/ 4043 w 4044"/>
              <a:gd name="T13" fmla="*/ 161 h 1678"/>
              <a:gd name="T14" fmla="*/ 2455 w 4044"/>
              <a:gd name="T15" fmla="*/ 152 h 1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4" h="1678">
                <a:moveTo>
                  <a:pt x="2455" y="152"/>
                </a:moveTo>
                <a:lnTo>
                  <a:pt x="2455" y="152"/>
                </a:lnTo>
                <a:cubicBezTo>
                  <a:pt x="1478" y="466"/>
                  <a:pt x="850" y="1303"/>
                  <a:pt x="0" y="1303"/>
                </a:cubicBezTo>
                <a:lnTo>
                  <a:pt x="0" y="1677"/>
                </a:lnTo>
                <a:lnTo>
                  <a:pt x="4043" y="1677"/>
                </a:lnTo>
                <a:lnTo>
                  <a:pt x="4043" y="161"/>
                </a:lnTo>
                <a:lnTo>
                  <a:pt x="4043" y="161"/>
                </a:lnTo>
                <a:cubicBezTo>
                  <a:pt x="3708" y="31"/>
                  <a:pt x="2934" y="0"/>
                  <a:pt x="2455" y="152"/>
                </a:cubicBezTo>
              </a:path>
            </a:pathLst>
          </a:custGeom>
          <a:solidFill>
            <a:schemeClr val="bg1"/>
          </a:solidFill>
          <a:ln>
            <a:noFill/>
          </a:ln>
          <a:effectLst/>
        </p:spPr>
        <p:txBody>
          <a:bodyPr wrap="none" anchor="ctr"/>
          <a:lstStyle/>
          <a:p>
            <a:endParaRPr lang="en-US" dirty="0"/>
          </a:p>
        </p:txBody>
      </p:sp>
      <p:sp>
        <p:nvSpPr>
          <p:cNvPr id="7" name="Rounded Rectangle 6">
            <a:extLst>
              <a:ext uri="{FF2B5EF4-FFF2-40B4-BE49-F238E27FC236}">
                <a16:creationId xmlns:a16="http://schemas.microsoft.com/office/drawing/2014/main" id="{90657987-BA97-B649-90D7-8B5FEAC77AF3}"/>
              </a:ext>
            </a:extLst>
          </p:cNvPr>
          <p:cNvSpPr/>
          <p:nvPr/>
        </p:nvSpPr>
        <p:spPr>
          <a:xfrm>
            <a:off x="1793138" y="9326180"/>
            <a:ext cx="10722712" cy="189065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F564B42-FC7C-AC44-99FC-6F269F73D70D}"/>
              </a:ext>
            </a:extLst>
          </p:cNvPr>
          <p:cNvSpPr txBox="1"/>
          <p:nvPr/>
        </p:nvSpPr>
        <p:spPr>
          <a:xfrm>
            <a:off x="2263436" y="9792252"/>
            <a:ext cx="9896417" cy="1015664"/>
          </a:xfrm>
          <a:prstGeom prst="rect">
            <a:avLst/>
          </a:prstGeom>
          <a:noFill/>
        </p:spPr>
        <p:txBody>
          <a:bodyPr wrap="none" rtlCol="0">
            <a:spAutoFit/>
          </a:bodyPr>
          <a:lstStyle/>
          <a:p>
            <a:pPr algn="ctr"/>
            <a:r>
              <a:rPr lang="en-US" sz="6000" b="1" spc="300" dirty="0">
                <a:solidFill>
                  <a:schemeClr val="bg1"/>
                </a:solidFill>
                <a:latin typeface="Poppins" pitchFamily="2" charset="77"/>
                <a:ea typeface="Lato Medium" panose="020F0502020204030203" pitchFamily="34" charset="0"/>
                <a:cs typeface="Poppins" pitchFamily="2" charset="77"/>
              </a:rPr>
              <a:t>CLOSING THOUGHTS</a:t>
            </a:r>
          </a:p>
        </p:txBody>
      </p:sp>
    </p:spTree>
    <p:extLst>
      <p:ext uri="{BB962C8B-B14F-4D97-AF65-F5344CB8AC3E}">
        <p14:creationId xmlns:p14="http://schemas.microsoft.com/office/powerpoint/2010/main" val="232364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CBG-02.png">
            <a:extLst>
              <a:ext uri="{FF2B5EF4-FFF2-40B4-BE49-F238E27FC236}">
                <a16:creationId xmlns:a16="http://schemas.microsoft.com/office/drawing/2014/main" id="{47C5FDFB-AF84-A843-84D1-D9705561F228}"/>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3572"/>
            <a:ext cx="24377650" cy="13712428"/>
          </a:xfrm>
          <a:prstGeom prst="rect">
            <a:avLst/>
          </a:prstGeom>
          <a:solidFill>
            <a:schemeClr val="bg2"/>
          </a:solidFill>
          <a:ln w="12700">
            <a:miter lim="400000"/>
          </a:ln>
        </p:spPr>
      </p:pic>
      <p:sp>
        <p:nvSpPr>
          <p:cNvPr id="44" name="CuadroTexto 350">
            <a:extLst>
              <a:ext uri="{FF2B5EF4-FFF2-40B4-BE49-F238E27FC236}">
                <a16:creationId xmlns:a16="http://schemas.microsoft.com/office/drawing/2014/main" id="{EB85846B-B4DD-D346-BE0C-37F878C3F360}"/>
              </a:ext>
            </a:extLst>
          </p:cNvPr>
          <p:cNvSpPr txBox="1"/>
          <p:nvPr/>
        </p:nvSpPr>
        <p:spPr>
          <a:xfrm>
            <a:off x="20903" y="1421980"/>
            <a:ext cx="24377649"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Heavy" charset="0"/>
                <a:cs typeface="Poppins" pitchFamily="2" charset="77"/>
              </a:rPr>
              <a:t>Journal Activity</a:t>
            </a:r>
          </a:p>
        </p:txBody>
      </p:sp>
      <p:sp>
        <p:nvSpPr>
          <p:cNvPr id="31" name="Freeform 1">
            <a:extLst>
              <a:ext uri="{FF2B5EF4-FFF2-40B4-BE49-F238E27FC236}">
                <a16:creationId xmlns:a16="http://schemas.microsoft.com/office/drawing/2014/main" id="{C9C2D0BB-0A56-7F47-8061-8B4D103F88C3}"/>
              </a:ext>
            </a:extLst>
          </p:cNvPr>
          <p:cNvSpPr/>
          <p:nvPr/>
        </p:nvSpPr>
        <p:spPr>
          <a:xfrm flipH="1">
            <a:off x="2830107" y="3360872"/>
            <a:ext cx="7828367" cy="8677679"/>
          </a:xfrm>
          <a:custGeom>
            <a:avLst/>
            <a:gdLst/>
            <a:ahLst/>
            <a:cxnLst>
              <a:cxn ang="3cd4">
                <a:pos x="hc" y="t"/>
              </a:cxn>
              <a:cxn ang="cd2">
                <a:pos x="l" y="vc"/>
              </a:cxn>
              <a:cxn ang="cd4">
                <a:pos x="hc" y="b"/>
              </a:cxn>
              <a:cxn ang="0">
                <a:pos x="r" y="vc"/>
              </a:cxn>
            </a:cxnLst>
            <a:rect l="l" t="t" r="r" b="b"/>
            <a:pathLst>
              <a:path w="2796" h="6175">
                <a:moveTo>
                  <a:pt x="2796" y="6175"/>
                </a:moveTo>
                <a:lnTo>
                  <a:pt x="0" y="4938"/>
                </a:lnTo>
                <a:lnTo>
                  <a:pt x="0" y="0"/>
                </a:lnTo>
                <a:lnTo>
                  <a:pt x="2796" y="0"/>
                </a:lnTo>
                <a:close/>
              </a:path>
            </a:pathLst>
          </a:custGeom>
          <a:noFill/>
          <a:ln w="63500" cap="flat">
            <a:solidFill>
              <a:schemeClr val="accent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2" name="Freeform 48">
            <a:extLst>
              <a:ext uri="{FF2B5EF4-FFF2-40B4-BE49-F238E27FC236}">
                <a16:creationId xmlns:a16="http://schemas.microsoft.com/office/drawing/2014/main" id="{BC046349-67D7-E646-A023-590AE26D9E27}"/>
              </a:ext>
            </a:extLst>
          </p:cNvPr>
          <p:cNvSpPr/>
          <p:nvPr/>
        </p:nvSpPr>
        <p:spPr>
          <a:xfrm flipH="1">
            <a:off x="13095279" y="3360872"/>
            <a:ext cx="8078796" cy="8677679"/>
          </a:xfrm>
          <a:custGeom>
            <a:avLst/>
            <a:gdLst/>
            <a:ahLst/>
            <a:cxnLst>
              <a:cxn ang="3cd4">
                <a:pos x="hc" y="t"/>
              </a:cxn>
              <a:cxn ang="cd2">
                <a:pos x="l" y="vc"/>
              </a:cxn>
              <a:cxn ang="cd4">
                <a:pos x="hc" y="b"/>
              </a:cxn>
              <a:cxn ang="0">
                <a:pos x="r" y="vc"/>
              </a:cxn>
            </a:cxnLst>
            <a:rect l="l" t="t" r="r" b="b"/>
            <a:pathLst>
              <a:path w="2796" h="6175">
                <a:moveTo>
                  <a:pt x="2796" y="6175"/>
                </a:moveTo>
                <a:lnTo>
                  <a:pt x="0" y="4938"/>
                </a:lnTo>
                <a:lnTo>
                  <a:pt x="0" y="0"/>
                </a:lnTo>
                <a:lnTo>
                  <a:pt x="2796" y="0"/>
                </a:lnTo>
                <a:close/>
              </a:path>
            </a:pathLst>
          </a:custGeom>
          <a:noFill/>
          <a:ln w="63500" cap="flat">
            <a:solidFill>
              <a:schemeClr val="accent2"/>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4" name="Freeform 3">
            <a:extLst>
              <a:ext uri="{FF2B5EF4-FFF2-40B4-BE49-F238E27FC236}">
                <a16:creationId xmlns:a16="http://schemas.microsoft.com/office/drawing/2014/main" id="{B9342469-A60D-174A-B7A0-C00F45B68034}"/>
              </a:ext>
            </a:extLst>
          </p:cNvPr>
          <p:cNvSpPr>
            <a:spLocks noChangeArrowheads="1"/>
          </p:cNvSpPr>
          <p:nvPr/>
        </p:nvSpPr>
        <p:spPr bwMode="auto">
          <a:xfrm>
            <a:off x="5685440" y="9858345"/>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1"/>
          </a:solidFill>
          <a:ln w="63500">
            <a:noFill/>
          </a:ln>
          <a:effectLst/>
        </p:spPr>
        <p:txBody>
          <a:bodyPr wrap="none" anchor="ctr"/>
          <a:lstStyle/>
          <a:p>
            <a:pPr algn="ctr"/>
            <a:r>
              <a:rPr lang="en-US" sz="6000" dirty="0">
                <a:solidFill>
                  <a:schemeClr val="bg1"/>
                </a:solidFill>
                <a:latin typeface="Poppins Medium" pitchFamily="2" charset="77"/>
                <a:cs typeface="Poppins Medium" pitchFamily="2" charset="77"/>
              </a:rPr>
              <a:t>1</a:t>
            </a:r>
          </a:p>
        </p:txBody>
      </p:sp>
      <p:sp>
        <p:nvSpPr>
          <p:cNvPr id="35" name="Freeform 3">
            <a:extLst>
              <a:ext uri="{FF2B5EF4-FFF2-40B4-BE49-F238E27FC236}">
                <a16:creationId xmlns:a16="http://schemas.microsoft.com/office/drawing/2014/main" id="{26DC029E-2C7E-0042-A20E-6FFA38FF77EF}"/>
              </a:ext>
            </a:extLst>
          </p:cNvPr>
          <p:cNvSpPr>
            <a:spLocks noChangeArrowheads="1"/>
          </p:cNvSpPr>
          <p:nvPr/>
        </p:nvSpPr>
        <p:spPr bwMode="auto">
          <a:xfrm>
            <a:off x="15787256" y="9858345"/>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2"/>
          </a:solidFill>
          <a:ln w="63500">
            <a:noFill/>
          </a:ln>
          <a:effectLst/>
        </p:spPr>
        <p:txBody>
          <a:bodyPr wrap="none" anchor="ctr"/>
          <a:lstStyle/>
          <a:p>
            <a:pPr algn="ctr"/>
            <a:r>
              <a:rPr lang="en-US" sz="6000" dirty="0">
                <a:solidFill>
                  <a:schemeClr val="bg1"/>
                </a:solidFill>
                <a:latin typeface="Poppins Medium" pitchFamily="2" charset="77"/>
                <a:cs typeface="Poppins Medium" pitchFamily="2" charset="77"/>
              </a:rPr>
              <a:t>2</a:t>
            </a:r>
          </a:p>
        </p:txBody>
      </p:sp>
      <p:sp>
        <p:nvSpPr>
          <p:cNvPr id="66" name="CuadroTexto 395">
            <a:extLst>
              <a:ext uri="{FF2B5EF4-FFF2-40B4-BE49-F238E27FC236}">
                <a16:creationId xmlns:a16="http://schemas.microsoft.com/office/drawing/2014/main" id="{480F3BE5-00FD-CB4C-9186-163EF4FA0232}"/>
              </a:ext>
            </a:extLst>
          </p:cNvPr>
          <p:cNvSpPr txBox="1"/>
          <p:nvPr/>
        </p:nvSpPr>
        <p:spPr>
          <a:xfrm>
            <a:off x="4164535" y="3734144"/>
            <a:ext cx="5320368" cy="1200329"/>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Fill out the heading</a:t>
            </a:r>
          </a:p>
          <a:p>
            <a:pPr algn="ctr"/>
            <a:r>
              <a:rPr lang="en-US" b="1" dirty="0">
                <a:solidFill>
                  <a:schemeClr val="bg1"/>
                </a:solidFill>
                <a:latin typeface="Poppins Medium" pitchFamily="2" charset="77"/>
                <a:ea typeface="Roboto Medium" panose="02000000000000000000" pitchFamily="2" charset="0"/>
                <a:cs typeface="Poppins Medium" pitchFamily="2" charset="77"/>
              </a:rPr>
              <a:t>on the cover page</a:t>
            </a:r>
          </a:p>
        </p:txBody>
      </p:sp>
      <p:sp>
        <p:nvSpPr>
          <p:cNvPr id="67" name="CuadroTexto 395">
            <a:extLst>
              <a:ext uri="{FF2B5EF4-FFF2-40B4-BE49-F238E27FC236}">
                <a16:creationId xmlns:a16="http://schemas.microsoft.com/office/drawing/2014/main" id="{C2295EA0-0D3E-374D-AD5A-86656B5EAB04}"/>
              </a:ext>
            </a:extLst>
          </p:cNvPr>
          <p:cNvSpPr txBox="1"/>
          <p:nvPr/>
        </p:nvSpPr>
        <p:spPr>
          <a:xfrm>
            <a:off x="13977808" y="3734144"/>
            <a:ext cx="6196141" cy="1200329"/>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Complete the</a:t>
            </a:r>
          </a:p>
          <a:p>
            <a:pPr algn="ctr"/>
            <a:r>
              <a:rPr lang="en-US" b="1" dirty="0">
                <a:solidFill>
                  <a:schemeClr val="bg1"/>
                </a:solidFill>
                <a:latin typeface="Poppins Medium" pitchFamily="2" charset="77"/>
                <a:ea typeface="Roboto Medium" panose="02000000000000000000" pitchFamily="2" charset="0"/>
                <a:cs typeface="Poppins Medium" pitchFamily="2" charset="77"/>
              </a:rPr>
              <a:t>reflections on page 2</a:t>
            </a:r>
          </a:p>
        </p:txBody>
      </p:sp>
      <p:pic>
        <p:nvPicPr>
          <p:cNvPr id="9" name="Picture 8">
            <a:extLst>
              <a:ext uri="{FF2B5EF4-FFF2-40B4-BE49-F238E27FC236}">
                <a16:creationId xmlns:a16="http://schemas.microsoft.com/office/drawing/2014/main" id="{BD428A66-44DE-8B48-B16E-0FD9008D5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419" y="5307745"/>
            <a:ext cx="3088983" cy="3997507"/>
          </a:xfrm>
          <a:prstGeom prst="rect">
            <a:avLst/>
          </a:prstGeom>
        </p:spPr>
      </p:pic>
      <p:pic>
        <p:nvPicPr>
          <p:cNvPr id="11" name="Picture 10">
            <a:extLst>
              <a:ext uri="{FF2B5EF4-FFF2-40B4-BE49-F238E27FC236}">
                <a16:creationId xmlns:a16="http://schemas.microsoft.com/office/drawing/2014/main" id="{CC0CB90D-B156-844D-9BE7-BF1B2E1178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7206" y="5307745"/>
            <a:ext cx="3088983" cy="3997507"/>
          </a:xfrm>
          <a:prstGeom prst="rect">
            <a:avLst/>
          </a:prstGeom>
        </p:spPr>
      </p:pic>
      <p:grpSp>
        <p:nvGrpSpPr>
          <p:cNvPr id="2" name="Group 1">
            <a:extLst>
              <a:ext uri="{FF2B5EF4-FFF2-40B4-BE49-F238E27FC236}">
                <a16:creationId xmlns:a16="http://schemas.microsoft.com/office/drawing/2014/main" id="{4D6B60C4-1862-121C-3471-31D2C0205A39}"/>
              </a:ext>
            </a:extLst>
          </p:cNvPr>
          <p:cNvGrpSpPr/>
          <p:nvPr/>
        </p:nvGrpSpPr>
        <p:grpSpPr>
          <a:xfrm>
            <a:off x="23643882" y="636982"/>
            <a:ext cx="746125" cy="447675"/>
            <a:chOff x="23107650" y="1436813"/>
            <a:chExt cx="746125" cy="447675"/>
          </a:xfrm>
        </p:grpSpPr>
        <p:sp>
          <p:nvSpPr>
            <p:cNvPr id="3" name="Rectangle 2">
              <a:extLst>
                <a:ext uri="{FF2B5EF4-FFF2-40B4-BE49-F238E27FC236}">
                  <a16:creationId xmlns:a16="http://schemas.microsoft.com/office/drawing/2014/main" id="{97A30CB4-8F3F-70C6-3E75-CC5005FE0833}"/>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74E0DFB8-F018-08DB-7631-B9F4E1F85845}"/>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9DADFB22-03B2-44CB-3E04-F7264CFAAD4B}"/>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14</a:t>
            </a:r>
          </a:p>
        </p:txBody>
      </p:sp>
    </p:spTree>
    <p:extLst>
      <p:ext uri="{BB962C8B-B14F-4D97-AF65-F5344CB8AC3E}">
        <p14:creationId xmlns:p14="http://schemas.microsoft.com/office/powerpoint/2010/main" val="192839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ElegantBG-02.png"/>
          <p:cNvPicPr/>
          <p:nvPr/>
        </p:nvPicPr>
        <p:blipFill>
          <a:blip r:embed="rId3">
            <a:extLst>
              <a:ext uri="{BEBA8EAE-BF5A-486C-A8C5-ECC9F3942E4B}">
                <a14:imgProps xmlns:a14="http://schemas.microsoft.com/office/drawing/2010/main">
                  <a14:imgLayer>
                    <a14:imgEffect>
                      <a14:colorTemperature colorTemp="5189"/>
                    </a14:imgEffect>
                  </a14:imgLayer>
                </a14:imgProps>
              </a:ext>
            </a:extLst>
          </a:blip>
          <a:stretch>
            <a:fillRect/>
          </a:stretch>
        </p:blipFill>
        <p:spPr>
          <a:xfrm>
            <a:off x="0" y="1786"/>
            <a:ext cx="24377650" cy="13712428"/>
          </a:xfrm>
          <a:prstGeom prst="rect">
            <a:avLst/>
          </a:prstGeom>
          <a:ln w="12700">
            <a:miter lim="400000"/>
          </a:ln>
        </p:spPr>
      </p:pic>
      <p:sp>
        <p:nvSpPr>
          <p:cNvPr id="54" name="Shape 54"/>
          <p:cNvSpPr/>
          <p:nvPr/>
        </p:nvSpPr>
        <p:spPr>
          <a:xfrm>
            <a:off x="2404178" y="7333397"/>
            <a:ext cx="19616390" cy="24622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0000" b="0" cap="all" spc="400">
                <a:solidFill>
                  <a:srgbClr val="FFFFFF"/>
                </a:solidFill>
                <a:latin typeface="+mn-lt"/>
                <a:ea typeface="+mn-ea"/>
                <a:cs typeface="+mn-cs"/>
                <a:sym typeface="Playfair Display"/>
              </a:defRPr>
            </a:lvl1pPr>
          </a:lstStyle>
          <a:p>
            <a:pPr lvl="0" algn="ctr">
              <a:defRPr sz="1800" cap="none" spc="0">
                <a:solidFill>
                  <a:srgbClr val="000000"/>
                </a:solidFill>
              </a:defRPr>
            </a:pPr>
            <a:r>
              <a:rPr lang="en-US"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 can direct my</a:t>
            </a:r>
          </a:p>
          <a:p>
            <a:pPr lvl="0" algn="ctr">
              <a:defRPr sz="1800" cap="none" spc="0">
                <a:solidFill>
                  <a:srgbClr val="000000"/>
                </a:solidFill>
              </a:defRPr>
            </a:pPr>
            <a:r>
              <a:rPr lang="en-US"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focused attention.</a:t>
            </a:r>
            <a:endParaRPr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5" name="Shape 55"/>
          <p:cNvSpPr/>
          <p:nvPr/>
        </p:nvSpPr>
        <p:spPr>
          <a:xfrm>
            <a:off x="9731999" y="5311875"/>
            <a:ext cx="4913653" cy="1137528"/>
          </a:xfrm>
          <a:prstGeom prst="rect">
            <a:avLst/>
          </a:prstGeom>
          <a:solidFill>
            <a:srgbClr val="56CDCA"/>
          </a:solidFill>
          <a:ln w="12700">
            <a:miter lim="400000"/>
          </a:ln>
        </p:spPr>
        <p:txBody>
          <a:bodyPr lIns="0" tIns="0" rIns="0" bIns="0" anchor="ctr"/>
          <a:lstStyle/>
          <a:p>
            <a:pPr lvl="0">
              <a:defRPr sz="3200" b="0" spc="0">
                <a:solidFill>
                  <a:srgbClr val="FFFFFF"/>
                </a:solidFill>
                <a:latin typeface="Helvetica Light"/>
                <a:ea typeface="Helvetica Light"/>
                <a:cs typeface="Helvetica Light"/>
                <a:sym typeface="Helvetica Light"/>
              </a:defRPr>
            </a:pPr>
            <a:endParaRPr sz="3199" dirty="0"/>
          </a:p>
        </p:txBody>
      </p:sp>
      <p:sp>
        <p:nvSpPr>
          <p:cNvPr id="56" name="Shape 56"/>
          <p:cNvSpPr/>
          <p:nvPr/>
        </p:nvSpPr>
        <p:spPr>
          <a:xfrm>
            <a:off x="9835909" y="5290748"/>
            <a:ext cx="4752928" cy="1179784"/>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lvl1pPr>
              <a:defRPr sz="5000" b="0" cap="all" spc="800">
                <a:solidFill>
                  <a:srgbClr val="000000"/>
                </a:solidFill>
                <a:latin typeface="+mn-lt"/>
                <a:ea typeface="+mn-ea"/>
                <a:cs typeface="+mn-cs"/>
                <a:sym typeface="Playfair Display"/>
              </a:defRPr>
            </a:lvl1pPr>
          </a:lstStyle>
          <a:p>
            <a:pPr lvl="0" algn="ctr">
              <a:defRPr sz="1800" cap="none" spc="0"/>
            </a:pPr>
            <a:r>
              <a:rPr lang="en-US" sz="7000" dirty="0">
                <a:latin typeface="Lato Medium" panose="020F0502020204030203" pitchFamily="34" charset="0"/>
                <a:ea typeface="Lato Medium" panose="020F0502020204030203" pitchFamily="34" charset="0"/>
                <a:cs typeface="Lato Medium" panose="020F0502020204030203" pitchFamily="34" charset="0"/>
              </a:rPr>
              <a:t>LESSON 2</a:t>
            </a:r>
            <a:endParaRPr sz="70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7" name="Shape 35">
            <a:extLst>
              <a:ext uri="{FF2B5EF4-FFF2-40B4-BE49-F238E27FC236}">
                <a16:creationId xmlns:a16="http://schemas.microsoft.com/office/drawing/2014/main" id="{26DCCFDE-F6EB-D341-B4C5-76D5F79459BC}"/>
              </a:ext>
            </a:extLst>
          </p:cNvPr>
          <p:cNvSpPr/>
          <p:nvPr/>
        </p:nvSpPr>
        <p:spPr>
          <a:xfrm>
            <a:off x="1866952" y="-1667492"/>
            <a:ext cx="3931173" cy="48302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defRPr sz="18000" spc="-180">
                <a:solidFill>
                  <a:srgbClr val="FFFFFF"/>
                </a:solidFill>
              </a:defRPr>
            </a:lvl1pPr>
          </a:lstStyle>
          <a:p>
            <a:pPr lvl="0" algn="ctr">
              <a:defRPr sz="1800" b="0" spc="0">
                <a:solidFill>
                  <a:srgbClr val="000000"/>
                </a:solidFill>
              </a:defRPr>
            </a:pPr>
            <a:r>
              <a:rPr sz="19000" b="1" dirty="0"/>
              <a:t>1</a:t>
            </a:r>
          </a:p>
        </p:txBody>
      </p:sp>
      <p:sp>
        <p:nvSpPr>
          <p:cNvPr id="11" name="Freeform 10">
            <a:extLst>
              <a:ext uri="{FF2B5EF4-FFF2-40B4-BE49-F238E27FC236}">
                <a16:creationId xmlns:a16="http://schemas.microsoft.com/office/drawing/2014/main" id="{7F4DCFF4-CD67-2B41-94FB-5B86D9D3E29F}"/>
              </a:ext>
            </a:extLst>
          </p:cNvPr>
          <p:cNvSpPr>
            <a:spLocks noChangeArrowheads="1"/>
          </p:cNvSpPr>
          <p:nvPr/>
        </p:nvSpPr>
        <p:spPr bwMode="auto">
          <a:xfrm>
            <a:off x="2209563" y="30874"/>
            <a:ext cx="3226038" cy="3383920"/>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chemeClr val="accent4"/>
          </a:solidFill>
          <a:ln>
            <a:noFill/>
          </a:ln>
          <a:effectLst/>
        </p:spPr>
        <p:txBody>
          <a:bodyPr wrap="none" anchor="ctr"/>
          <a:lstStyle/>
          <a:p>
            <a:endParaRPr lang="en-US" dirty="0">
              <a:solidFill>
                <a:schemeClr val="bg2"/>
              </a:solidFill>
            </a:endParaRPr>
          </a:p>
        </p:txBody>
      </p:sp>
      <p:sp>
        <p:nvSpPr>
          <p:cNvPr id="13" name="CuadroTexto 496">
            <a:extLst>
              <a:ext uri="{FF2B5EF4-FFF2-40B4-BE49-F238E27FC236}">
                <a16:creationId xmlns:a16="http://schemas.microsoft.com/office/drawing/2014/main" id="{ADE58E4A-37C6-DF4E-ACD3-57FA943D35AC}"/>
              </a:ext>
            </a:extLst>
          </p:cNvPr>
          <p:cNvSpPr txBox="1"/>
          <p:nvPr/>
        </p:nvSpPr>
        <p:spPr>
          <a:xfrm>
            <a:off x="2605793" y="-32755"/>
            <a:ext cx="2382777" cy="3170099"/>
          </a:xfrm>
          <a:prstGeom prst="rect">
            <a:avLst/>
          </a:prstGeom>
          <a:noFill/>
        </p:spPr>
        <p:txBody>
          <a:bodyPr wrap="square" rtlCol="0">
            <a:spAutoFit/>
          </a:bodyPr>
          <a:lstStyle/>
          <a:p>
            <a:pPr algn="ctr"/>
            <a:r>
              <a:rPr lang="en-US" sz="20000" b="1" dirty="0">
                <a:solidFill>
                  <a:schemeClr val="bg1"/>
                </a:solidFill>
                <a:latin typeface="Lato" charset="0"/>
                <a:ea typeface="Lato" charset="0"/>
                <a:cs typeface="Lato" charset="0"/>
              </a:rPr>
              <a:t>2</a:t>
            </a:r>
          </a:p>
        </p:txBody>
      </p:sp>
    </p:spTree>
    <p:extLst>
      <p:ext uri="{BB962C8B-B14F-4D97-AF65-F5344CB8AC3E}">
        <p14:creationId xmlns:p14="http://schemas.microsoft.com/office/powerpoint/2010/main" val="49843097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
          <p:cNvSpPr>
            <a:spLocks noChangeArrowheads="1"/>
          </p:cNvSpPr>
          <p:nvPr/>
        </p:nvSpPr>
        <p:spPr bwMode="auto">
          <a:xfrm>
            <a:off x="-594492" y="6316057"/>
            <a:ext cx="25418351" cy="3956808"/>
          </a:xfrm>
          <a:custGeom>
            <a:avLst/>
            <a:gdLst>
              <a:gd name="T0" fmla="*/ 0 w 21047"/>
              <a:gd name="T1" fmla="*/ 3275 h 3276"/>
              <a:gd name="T2" fmla="*/ 0 w 21047"/>
              <a:gd name="T3" fmla="*/ 3275 h 3276"/>
              <a:gd name="T4" fmla="*/ 7400 w 21047"/>
              <a:gd name="T5" fmla="*/ 1210 h 3276"/>
              <a:gd name="T6" fmla="*/ 7400 w 21047"/>
              <a:gd name="T7" fmla="*/ 1210 h 3276"/>
              <a:gd name="T8" fmla="*/ 12300 w 21047"/>
              <a:gd name="T9" fmla="*/ 2826 h 3276"/>
              <a:gd name="T10" fmla="*/ 12300 w 21047"/>
              <a:gd name="T11" fmla="*/ 2826 h 3276"/>
              <a:gd name="T12" fmla="*/ 21046 w 21047"/>
              <a:gd name="T13" fmla="*/ 0 h 3276"/>
            </a:gdLst>
            <a:ahLst/>
            <a:cxnLst>
              <a:cxn ang="0">
                <a:pos x="T0" y="T1"/>
              </a:cxn>
              <a:cxn ang="0">
                <a:pos x="T2" y="T3"/>
              </a:cxn>
              <a:cxn ang="0">
                <a:pos x="T4" y="T5"/>
              </a:cxn>
              <a:cxn ang="0">
                <a:pos x="T6" y="T7"/>
              </a:cxn>
              <a:cxn ang="0">
                <a:pos x="T8" y="T9"/>
              </a:cxn>
              <a:cxn ang="0">
                <a:pos x="T10" y="T11"/>
              </a:cxn>
              <a:cxn ang="0">
                <a:pos x="T12" y="T13"/>
              </a:cxn>
            </a:cxnLst>
            <a:rect l="0" t="0" r="r" b="b"/>
            <a:pathLst>
              <a:path w="21047" h="3276">
                <a:moveTo>
                  <a:pt x="0" y="3275"/>
                </a:moveTo>
                <a:lnTo>
                  <a:pt x="0" y="3275"/>
                </a:lnTo>
                <a:cubicBezTo>
                  <a:pt x="1791" y="2104"/>
                  <a:pt x="4446" y="808"/>
                  <a:pt x="7400" y="1210"/>
                </a:cubicBezTo>
                <a:lnTo>
                  <a:pt x="7400" y="1210"/>
                </a:lnTo>
                <a:cubicBezTo>
                  <a:pt x="9534" y="1502"/>
                  <a:pt x="10330" y="2477"/>
                  <a:pt x="12300" y="2826"/>
                </a:cubicBezTo>
                <a:lnTo>
                  <a:pt x="12300" y="2826"/>
                </a:lnTo>
                <a:cubicBezTo>
                  <a:pt x="14185" y="3160"/>
                  <a:pt x="17032" y="2903"/>
                  <a:pt x="21046" y="0"/>
                </a:cubicBezTo>
              </a:path>
            </a:pathLst>
          </a:custGeom>
          <a:noFill/>
          <a:ln w="1270000" cap="flat">
            <a:solidFill>
              <a:srgbClr val="797979">
                <a:alpha val="25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46" name="Freeform 2"/>
          <p:cNvSpPr>
            <a:spLocks noChangeArrowheads="1"/>
          </p:cNvSpPr>
          <p:nvPr/>
        </p:nvSpPr>
        <p:spPr bwMode="auto">
          <a:xfrm>
            <a:off x="151070" y="6747420"/>
            <a:ext cx="23852670" cy="3371005"/>
          </a:xfrm>
          <a:custGeom>
            <a:avLst/>
            <a:gdLst>
              <a:gd name="T0" fmla="*/ 0 w 19750"/>
              <a:gd name="T1" fmla="*/ 2430 h 2791"/>
              <a:gd name="T2" fmla="*/ 0 w 19750"/>
              <a:gd name="T3" fmla="*/ 2430 h 2791"/>
              <a:gd name="T4" fmla="*/ 6608 w 19750"/>
              <a:gd name="T5" fmla="*/ 854 h 2791"/>
              <a:gd name="T6" fmla="*/ 6608 w 19750"/>
              <a:gd name="T7" fmla="*/ 854 h 2791"/>
              <a:gd name="T8" fmla="*/ 11509 w 19750"/>
              <a:gd name="T9" fmla="*/ 2470 h 2791"/>
              <a:gd name="T10" fmla="*/ 11509 w 19750"/>
              <a:gd name="T11" fmla="*/ 2470 h 2791"/>
              <a:gd name="T12" fmla="*/ 19749 w 19750"/>
              <a:gd name="T13" fmla="*/ 0 h 2791"/>
            </a:gdLst>
            <a:ahLst/>
            <a:cxnLst>
              <a:cxn ang="0">
                <a:pos x="T0" y="T1"/>
              </a:cxn>
              <a:cxn ang="0">
                <a:pos x="T2" y="T3"/>
              </a:cxn>
              <a:cxn ang="0">
                <a:pos x="T4" y="T5"/>
              </a:cxn>
              <a:cxn ang="0">
                <a:pos x="T6" y="T7"/>
              </a:cxn>
              <a:cxn ang="0">
                <a:pos x="T8" y="T9"/>
              </a:cxn>
              <a:cxn ang="0">
                <a:pos x="T10" y="T11"/>
              </a:cxn>
              <a:cxn ang="0">
                <a:pos x="T12" y="T13"/>
              </a:cxn>
            </a:cxnLst>
            <a:rect l="0" t="0" r="r" b="b"/>
            <a:pathLst>
              <a:path w="19750" h="2791">
                <a:moveTo>
                  <a:pt x="0" y="2430"/>
                </a:moveTo>
                <a:lnTo>
                  <a:pt x="0" y="2430"/>
                </a:lnTo>
                <a:cubicBezTo>
                  <a:pt x="1740" y="1422"/>
                  <a:pt x="4063" y="508"/>
                  <a:pt x="6608" y="854"/>
                </a:cubicBezTo>
                <a:lnTo>
                  <a:pt x="6608" y="854"/>
                </a:lnTo>
                <a:cubicBezTo>
                  <a:pt x="8743" y="1146"/>
                  <a:pt x="9539" y="2121"/>
                  <a:pt x="11509" y="2470"/>
                </a:cubicBezTo>
                <a:lnTo>
                  <a:pt x="11509" y="2470"/>
                </a:lnTo>
                <a:cubicBezTo>
                  <a:pt x="13313" y="2790"/>
                  <a:pt x="16000" y="2567"/>
                  <a:pt x="19749" y="0"/>
                </a:cubicBezTo>
              </a:path>
            </a:pathLst>
          </a:custGeom>
          <a:noFill/>
          <a:ln w="38100" cap="flat">
            <a:solidFill>
              <a:srgbClr val="FFFFFF"/>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49" name="Freeform 4"/>
          <p:cNvSpPr>
            <a:spLocks noChangeArrowheads="1"/>
          </p:cNvSpPr>
          <p:nvPr/>
        </p:nvSpPr>
        <p:spPr bwMode="auto">
          <a:xfrm>
            <a:off x="1081223" y="6820542"/>
            <a:ext cx="3008879" cy="3008879"/>
          </a:xfrm>
          <a:custGeom>
            <a:avLst/>
            <a:gdLst>
              <a:gd name="T0" fmla="*/ 0 w 2491"/>
              <a:gd name="T1" fmla="*/ 1243 h 2490"/>
              <a:gd name="T2" fmla="*/ 0 w 2491"/>
              <a:gd name="T3" fmla="*/ 1243 h 2490"/>
              <a:gd name="T4" fmla="*/ 1245 w 2491"/>
              <a:gd name="T5" fmla="*/ 2489 h 2490"/>
              <a:gd name="T6" fmla="*/ 1245 w 2491"/>
              <a:gd name="T7" fmla="*/ 2489 h 2490"/>
              <a:gd name="T8" fmla="*/ 2490 w 2491"/>
              <a:gd name="T9" fmla="*/ 1243 h 2490"/>
              <a:gd name="T10" fmla="*/ 2490 w 2491"/>
              <a:gd name="T11" fmla="*/ 1243 h 2490"/>
              <a:gd name="T12" fmla="*/ 1245 w 2491"/>
              <a:gd name="T13" fmla="*/ 0 h 2490"/>
              <a:gd name="T14" fmla="*/ 1245 w 2491"/>
              <a:gd name="T15" fmla="*/ 0 h 2490"/>
              <a:gd name="T16" fmla="*/ 0 w 2491"/>
              <a:gd name="T17" fmla="*/ 1243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90">
                <a:moveTo>
                  <a:pt x="0" y="1243"/>
                </a:moveTo>
                <a:lnTo>
                  <a:pt x="0" y="1243"/>
                </a:lnTo>
                <a:cubicBezTo>
                  <a:pt x="0" y="1931"/>
                  <a:pt x="557" y="2489"/>
                  <a:pt x="1245" y="2489"/>
                </a:cubicBezTo>
                <a:lnTo>
                  <a:pt x="1245" y="2489"/>
                </a:lnTo>
                <a:cubicBezTo>
                  <a:pt x="1933" y="2489"/>
                  <a:pt x="2490" y="1931"/>
                  <a:pt x="2490" y="1243"/>
                </a:cubicBezTo>
                <a:lnTo>
                  <a:pt x="2490" y="1243"/>
                </a:lnTo>
                <a:cubicBezTo>
                  <a:pt x="2490" y="557"/>
                  <a:pt x="1933" y="0"/>
                  <a:pt x="1245" y="0"/>
                </a:cubicBezTo>
                <a:lnTo>
                  <a:pt x="1245" y="0"/>
                </a:lnTo>
                <a:cubicBezTo>
                  <a:pt x="557" y="0"/>
                  <a:pt x="0" y="557"/>
                  <a:pt x="0" y="1243"/>
                </a:cubicBezTo>
              </a:path>
            </a:pathLst>
          </a:custGeom>
          <a:solidFill>
            <a:schemeClr val="accent4"/>
          </a:solidFill>
          <a:ln>
            <a:noFill/>
          </a:ln>
          <a:effectLst/>
        </p:spPr>
        <p:txBody>
          <a:bodyPr wrap="none" anchor="ctr"/>
          <a:lstStyle/>
          <a:p>
            <a:endParaRPr lang="en-US" dirty="0"/>
          </a:p>
        </p:txBody>
      </p:sp>
      <p:sp>
        <p:nvSpPr>
          <p:cNvPr id="63" name="Freeform 8"/>
          <p:cNvSpPr>
            <a:spLocks noChangeArrowheads="1"/>
          </p:cNvSpPr>
          <p:nvPr/>
        </p:nvSpPr>
        <p:spPr bwMode="auto">
          <a:xfrm>
            <a:off x="6158524" y="5953946"/>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chemeClr val="accent1"/>
          </a:solidFill>
          <a:ln>
            <a:noFill/>
          </a:ln>
          <a:effectLst/>
        </p:spPr>
        <p:txBody>
          <a:bodyPr wrap="none" anchor="ctr"/>
          <a:lstStyle/>
          <a:p>
            <a:endParaRPr lang="en-US" dirty="0"/>
          </a:p>
        </p:txBody>
      </p:sp>
      <p:sp>
        <p:nvSpPr>
          <p:cNvPr id="71" name="Freeform 12"/>
          <p:cNvSpPr>
            <a:spLocks noChangeArrowheads="1"/>
          </p:cNvSpPr>
          <p:nvPr/>
        </p:nvSpPr>
        <p:spPr bwMode="auto">
          <a:xfrm>
            <a:off x="10749861" y="7568341"/>
            <a:ext cx="3008879" cy="3008879"/>
          </a:xfrm>
          <a:custGeom>
            <a:avLst/>
            <a:gdLst>
              <a:gd name="T0" fmla="*/ 0 w 2492"/>
              <a:gd name="T1" fmla="*/ 1245 h 2491"/>
              <a:gd name="T2" fmla="*/ 0 w 2492"/>
              <a:gd name="T3" fmla="*/ 1245 h 2491"/>
              <a:gd name="T4" fmla="*/ 1245 w 2492"/>
              <a:gd name="T5" fmla="*/ 2490 h 2491"/>
              <a:gd name="T6" fmla="*/ 1245 w 2492"/>
              <a:gd name="T7" fmla="*/ 2490 h 2491"/>
              <a:gd name="T8" fmla="*/ 2491 w 2492"/>
              <a:gd name="T9" fmla="*/ 1245 h 2491"/>
              <a:gd name="T10" fmla="*/ 2491 w 2492"/>
              <a:gd name="T11" fmla="*/ 1245 h 2491"/>
              <a:gd name="T12" fmla="*/ 1245 w 2492"/>
              <a:gd name="T13" fmla="*/ 0 h 2491"/>
              <a:gd name="T14" fmla="*/ 1245 w 2492"/>
              <a:gd name="T15" fmla="*/ 0 h 2491"/>
              <a:gd name="T16" fmla="*/ 0 w 2492"/>
              <a:gd name="T17" fmla="*/ 1245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2" h="2491">
                <a:moveTo>
                  <a:pt x="0" y="1245"/>
                </a:moveTo>
                <a:lnTo>
                  <a:pt x="0" y="1245"/>
                </a:lnTo>
                <a:cubicBezTo>
                  <a:pt x="0" y="1933"/>
                  <a:pt x="558" y="2490"/>
                  <a:pt x="1245" y="2490"/>
                </a:cubicBezTo>
                <a:lnTo>
                  <a:pt x="1245" y="2490"/>
                </a:lnTo>
                <a:cubicBezTo>
                  <a:pt x="1933" y="2490"/>
                  <a:pt x="2491" y="1933"/>
                  <a:pt x="2491" y="1245"/>
                </a:cubicBezTo>
                <a:lnTo>
                  <a:pt x="2491" y="1245"/>
                </a:lnTo>
                <a:cubicBezTo>
                  <a:pt x="2491" y="558"/>
                  <a:pt x="1933" y="0"/>
                  <a:pt x="1245" y="0"/>
                </a:cubicBezTo>
                <a:lnTo>
                  <a:pt x="1245" y="0"/>
                </a:lnTo>
                <a:cubicBezTo>
                  <a:pt x="558" y="0"/>
                  <a:pt x="0" y="558"/>
                  <a:pt x="0" y="1245"/>
                </a:cubicBezTo>
              </a:path>
            </a:pathLst>
          </a:custGeom>
          <a:solidFill>
            <a:schemeClr val="accent2"/>
          </a:solidFill>
          <a:ln>
            <a:noFill/>
          </a:ln>
          <a:effectLst/>
        </p:spPr>
        <p:txBody>
          <a:bodyPr wrap="none" anchor="ctr"/>
          <a:lstStyle/>
          <a:p>
            <a:endParaRPr lang="en-US" dirty="0"/>
          </a:p>
        </p:txBody>
      </p:sp>
      <p:sp>
        <p:nvSpPr>
          <p:cNvPr id="80" name="Freeform 16"/>
          <p:cNvSpPr>
            <a:spLocks noChangeArrowheads="1"/>
          </p:cNvSpPr>
          <p:nvPr/>
        </p:nvSpPr>
        <p:spPr bwMode="auto">
          <a:xfrm>
            <a:off x="15973241" y="8315353"/>
            <a:ext cx="3008875" cy="3008875"/>
          </a:xfrm>
          <a:custGeom>
            <a:avLst/>
            <a:gdLst>
              <a:gd name="T0" fmla="*/ 0 w 2490"/>
              <a:gd name="T1" fmla="*/ 1244 h 2490"/>
              <a:gd name="T2" fmla="*/ 0 w 2490"/>
              <a:gd name="T3" fmla="*/ 1244 h 2490"/>
              <a:gd name="T4" fmla="*/ 1245 w 2490"/>
              <a:gd name="T5" fmla="*/ 2489 h 2490"/>
              <a:gd name="T6" fmla="*/ 1245 w 2490"/>
              <a:gd name="T7" fmla="*/ 2489 h 2490"/>
              <a:gd name="T8" fmla="*/ 2489 w 2490"/>
              <a:gd name="T9" fmla="*/ 1244 h 2490"/>
              <a:gd name="T10" fmla="*/ 2489 w 2490"/>
              <a:gd name="T11" fmla="*/ 1244 h 2490"/>
              <a:gd name="T12" fmla="*/ 1245 w 2490"/>
              <a:gd name="T13" fmla="*/ 0 h 2490"/>
              <a:gd name="T14" fmla="*/ 1245 w 2490"/>
              <a:gd name="T15" fmla="*/ 0 h 2490"/>
              <a:gd name="T16" fmla="*/ 0 w 2490"/>
              <a:gd name="T17" fmla="*/ 124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0" h="2490">
                <a:moveTo>
                  <a:pt x="0" y="1244"/>
                </a:moveTo>
                <a:lnTo>
                  <a:pt x="0" y="1244"/>
                </a:lnTo>
                <a:cubicBezTo>
                  <a:pt x="0" y="1932"/>
                  <a:pt x="557" y="2489"/>
                  <a:pt x="1245" y="2489"/>
                </a:cubicBezTo>
                <a:lnTo>
                  <a:pt x="1245" y="2489"/>
                </a:lnTo>
                <a:cubicBezTo>
                  <a:pt x="1932" y="2489"/>
                  <a:pt x="2489" y="1932"/>
                  <a:pt x="2489" y="1244"/>
                </a:cubicBezTo>
                <a:lnTo>
                  <a:pt x="2489" y="1244"/>
                </a:lnTo>
                <a:cubicBezTo>
                  <a:pt x="2489" y="556"/>
                  <a:pt x="1932" y="0"/>
                  <a:pt x="1245" y="0"/>
                </a:cubicBezTo>
                <a:lnTo>
                  <a:pt x="1245" y="0"/>
                </a:lnTo>
                <a:cubicBezTo>
                  <a:pt x="557" y="0"/>
                  <a:pt x="0" y="556"/>
                  <a:pt x="0" y="1244"/>
                </a:cubicBezTo>
              </a:path>
            </a:pathLst>
          </a:custGeom>
          <a:solidFill>
            <a:schemeClr val="accent3"/>
          </a:solidFill>
          <a:ln>
            <a:noFill/>
          </a:ln>
          <a:effectLst/>
        </p:spPr>
        <p:txBody>
          <a:bodyPr wrap="none" anchor="ctr"/>
          <a:lstStyle/>
          <a:p>
            <a:endParaRPr lang="en-US" dirty="0"/>
          </a:p>
        </p:txBody>
      </p:sp>
      <p:sp>
        <p:nvSpPr>
          <p:cNvPr id="242" name="CuadroTexto 241"/>
          <p:cNvSpPr txBox="1"/>
          <p:nvPr/>
        </p:nvSpPr>
        <p:spPr>
          <a:xfrm>
            <a:off x="1429939" y="7058928"/>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01</a:t>
            </a:r>
          </a:p>
        </p:txBody>
      </p:sp>
      <p:sp>
        <p:nvSpPr>
          <p:cNvPr id="243" name="CuadroTexto 242"/>
          <p:cNvSpPr txBox="1"/>
          <p:nvPr/>
        </p:nvSpPr>
        <p:spPr>
          <a:xfrm>
            <a:off x="6487304" y="6194992"/>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02</a:t>
            </a:r>
          </a:p>
        </p:txBody>
      </p:sp>
      <p:sp>
        <p:nvSpPr>
          <p:cNvPr id="244" name="CuadroTexto 243"/>
          <p:cNvSpPr txBox="1"/>
          <p:nvPr/>
        </p:nvSpPr>
        <p:spPr>
          <a:xfrm>
            <a:off x="11062824" y="7846383"/>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03</a:t>
            </a:r>
          </a:p>
        </p:txBody>
      </p:sp>
      <p:sp>
        <p:nvSpPr>
          <p:cNvPr id="245" name="CuadroTexto 244"/>
          <p:cNvSpPr txBox="1"/>
          <p:nvPr/>
        </p:nvSpPr>
        <p:spPr>
          <a:xfrm>
            <a:off x="16300134" y="8615469"/>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04</a:t>
            </a:r>
          </a:p>
        </p:txBody>
      </p:sp>
      <p:sp>
        <p:nvSpPr>
          <p:cNvPr id="17" name="CuadroTexto 222">
            <a:extLst>
              <a:ext uri="{FF2B5EF4-FFF2-40B4-BE49-F238E27FC236}">
                <a16:creationId xmlns:a16="http://schemas.microsoft.com/office/drawing/2014/main" id="{DAB5A539-74E3-AA48-92B6-83694FB99F36}"/>
              </a:ext>
            </a:extLst>
          </p:cNvPr>
          <p:cNvSpPr txBox="1"/>
          <p:nvPr/>
        </p:nvSpPr>
        <p:spPr>
          <a:xfrm>
            <a:off x="5366553" y="1235974"/>
            <a:ext cx="13808588" cy="1938992"/>
          </a:xfrm>
          <a:prstGeom prst="rect">
            <a:avLst/>
          </a:prstGeom>
          <a:noFill/>
        </p:spPr>
        <p:txBody>
          <a:bodyPr wrap="none" rtlCol="0">
            <a:spAutoFit/>
          </a:bodyPr>
          <a:lstStyle/>
          <a:p>
            <a:pPr algn="ctr"/>
            <a:r>
              <a:rPr lang="en-US" sz="6000" b="1" dirty="0">
                <a:solidFill>
                  <a:schemeClr val="tx2"/>
                </a:solidFill>
                <a:latin typeface="Poppins" pitchFamily="2" charset="77"/>
                <a:ea typeface="Lato Medium" panose="020F0502020204030203" pitchFamily="34" charset="0"/>
                <a:cs typeface="Poppins" pitchFamily="2" charset="77"/>
              </a:rPr>
              <a:t>Here’s where we are on</a:t>
            </a:r>
          </a:p>
          <a:p>
            <a:pPr algn="ctr"/>
            <a:r>
              <a:rPr lang="en-US" sz="6000" b="1" dirty="0">
                <a:solidFill>
                  <a:schemeClr val="tx2"/>
                </a:solidFill>
                <a:latin typeface="Poppins" pitchFamily="2" charset="77"/>
                <a:ea typeface="Lato Medium" panose="020F0502020204030203" pitchFamily="34" charset="0"/>
                <a:cs typeface="Poppins" pitchFamily="2" charset="77"/>
              </a:rPr>
              <a:t>our roadmap toward finding flow…</a:t>
            </a:r>
          </a:p>
        </p:txBody>
      </p:sp>
      <p:sp>
        <p:nvSpPr>
          <p:cNvPr id="18" name="Freeform 8">
            <a:extLst>
              <a:ext uri="{FF2B5EF4-FFF2-40B4-BE49-F238E27FC236}">
                <a16:creationId xmlns:a16="http://schemas.microsoft.com/office/drawing/2014/main" id="{DC33C3D0-9702-C646-8911-8156274DFBB2}"/>
              </a:ext>
            </a:extLst>
          </p:cNvPr>
          <p:cNvSpPr>
            <a:spLocks noChangeArrowheads="1"/>
          </p:cNvSpPr>
          <p:nvPr/>
        </p:nvSpPr>
        <p:spPr bwMode="auto">
          <a:xfrm>
            <a:off x="20611719" y="6208922"/>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rgbClr val="445469"/>
          </a:solidFill>
          <a:ln>
            <a:noFill/>
          </a:ln>
          <a:effectLst/>
        </p:spPr>
        <p:txBody>
          <a:bodyPr wrap="none" anchor="ctr"/>
          <a:lstStyle/>
          <a:p>
            <a:endParaRPr lang="en-US" dirty="0"/>
          </a:p>
        </p:txBody>
      </p:sp>
      <p:sp>
        <p:nvSpPr>
          <p:cNvPr id="20" name="CuadroTexto 242">
            <a:extLst>
              <a:ext uri="{FF2B5EF4-FFF2-40B4-BE49-F238E27FC236}">
                <a16:creationId xmlns:a16="http://schemas.microsoft.com/office/drawing/2014/main" id="{612E9AA3-3BCB-1A4A-8BC7-FC2A44C416BF}"/>
              </a:ext>
            </a:extLst>
          </p:cNvPr>
          <p:cNvSpPr txBox="1"/>
          <p:nvPr/>
        </p:nvSpPr>
        <p:spPr>
          <a:xfrm>
            <a:off x="20940499" y="6449968"/>
            <a:ext cx="2419252"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05</a:t>
            </a:r>
          </a:p>
        </p:txBody>
      </p:sp>
      <p:sp>
        <p:nvSpPr>
          <p:cNvPr id="21" name="Freeform 19">
            <a:extLst>
              <a:ext uri="{FF2B5EF4-FFF2-40B4-BE49-F238E27FC236}">
                <a16:creationId xmlns:a16="http://schemas.microsoft.com/office/drawing/2014/main" id="{9367A96E-A2D9-ED47-9072-CF6FDD2D2003}"/>
              </a:ext>
            </a:extLst>
          </p:cNvPr>
          <p:cNvSpPr>
            <a:spLocks noChangeArrowheads="1"/>
          </p:cNvSpPr>
          <p:nvPr/>
        </p:nvSpPr>
        <p:spPr bwMode="auto">
          <a:xfrm>
            <a:off x="7421516" y="4311816"/>
            <a:ext cx="1481834" cy="1307422"/>
          </a:xfrm>
          <a:custGeom>
            <a:avLst/>
            <a:gdLst>
              <a:gd name="T0" fmla="*/ 0 w 1047"/>
              <a:gd name="T1" fmla="*/ 0 h 1047"/>
              <a:gd name="T2" fmla="*/ 1046 w 1047"/>
              <a:gd name="T3" fmla="*/ 523 h 1047"/>
              <a:gd name="T4" fmla="*/ 0 w 1047"/>
              <a:gd name="T5" fmla="*/ 1046 h 1047"/>
              <a:gd name="T6" fmla="*/ 0 w 1047"/>
              <a:gd name="T7" fmla="*/ 0 h 1047"/>
            </a:gdLst>
            <a:ahLst/>
            <a:cxnLst>
              <a:cxn ang="0">
                <a:pos x="T0" y="T1"/>
              </a:cxn>
              <a:cxn ang="0">
                <a:pos x="T2" y="T3"/>
              </a:cxn>
              <a:cxn ang="0">
                <a:pos x="T4" y="T5"/>
              </a:cxn>
              <a:cxn ang="0">
                <a:pos x="T6" y="T7"/>
              </a:cxn>
            </a:cxnLst>
            <a:rect l="0" t="0" r="r" b="b"/>
            <a:pathLst>
              <a:path w="1047" h="1047">
                <a:moveTo>
                  <a:pt x="0" y="0"/>
                </a:moveTo>
                <a:lnTo>
                  <a:pt x="1046" y="523"/>
                </a:lnTo>
                <a:lnTo>
                  <a:pt x="0" y="1046"/>
                </a:lnTo>
                <a:lnTo>
                  <a:pt x="0" y="0"/>
                </a:lnTo>
              </a:path>
            </a:pathLst>
          </a:custGeom>
          <a:solidFill>
            <a:schemeClr val="tx1"/>
          </a:solidFill>
          <a:ln>
            <a:noFill/>
          </a:ln>
          <a:effectLst/>
        </p:spPr>
        <p:txBody>
          <a:bodyPr wrap="none" anchor="ctr"/>
          <a:lstStyle/>
          <a:p>
            <a:endParaRPr lang="en-US" dirty="0"/>
          </a:p>
        </p:txBody>
      </p:sp>
      <p:sp>
        <p:nvSpPr>
          <p:cNvPr id="23" name="Line 21">
            <a:extLst>
              <a:ext uri="{FF2B5EF4-FFF2-40B4-BE49-F238E27FC236}">
                <a16:creationId xmlns:a16="http://schemas.microsoft.com/office/drawing/2014/main" id="{1D15AFF9-B636-6744-B0F9-571772888D5F}"/>
              </a:ext>
            </a:extLst>
          </p:cNvPr>
          <p:cNvSpPr>
            <a:spLocks noChangeShapeType="1"/>
          </p:cNvSpPr>
          <p:nvPr/>
        </p:nvSpPr>
        <p:spPr bwMode="auto">
          <a:xfrm>
            <a:off x="7442781" y="4486830"/>
            <a:ext cx="21266" cy="1436057"/>
          </a:xfrm>
          <a:prstGeom prst="line">
            <a:avLst/>
          </a:prstGeom>
          <a:noFill/>
          <a:ln w="381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4" name="Freeform 338">
            <a:extLst>
              <a:ext uri="{FF2B5EF4-FFF2-40B4-BE49-F238E27FC236}">
                <a16:creationId xmlns:a16="http://schemas.microsoft.com/office/drawing/2014/main" id="{0E68A265-4534-7A4B-904F-ED11C12B1740}"/>
              </a:ext>
            </a:extLst>
          </p:cNvPr>
          <p:cNvSpPr>
            <a:spLocks noChangeArrowheads="1"/>
          </p:cNvSpPr>
          <p:nvPr/>
        </p:nvSpPr>
        <p:spPr bwMode="auto">
          <a:xfrm>
            <a:off x="7554228" y="4593448"/>
            <a:ext cx="668009" cy="639868"/>
          </a:xfrm>
          <a:custGeom>
            <a:avLst/>
            <a:gdLst>
              <a:gd name="T0" fmla="*/ 1308 w 2283"/>
              <a:gd name="T1" fmla="*/ 138 h 2170"/>
              <a:gd name="T2" fmla="*/ 1500 w 2283"/>
              <a:gd name="T3" fmla="*/ 527 h 2170"/>
              <a:gd name="T4" fmla="*/ 1500 w 2283"/>
              <a:gd name="T5" fmla="*/ 527 h 2170"/>
              <a:gd name="T6" fmla="*/ 1640 w 2283"/>
              <a:gd name="T7" fmla="*/ 629 h 2170"/>
              <a:gd name="T8" fmla="*/ 2068 w 2283"/>
              <a:gd name="T9" fmla="*/ 691 h 2170"/>
              <a:gd name="T10" fmla="*/ 2068 w 2283"/>
              <a:gd name="T11" fmla="*/ 691 h 2170"/>
              <a:gd name="T12" fmla="*/ 2172 w 2283"/>
              <a:gd name="T13" fmla="*/ 1009 h 2170"/>
              <a:gd name="T14" fmla="*/ 1862 w 2283"/>
              <a:gd name="T15" fmla="*/ 1311 h 2170"/>
              <a:gd name="T16" fmla="*/ 1862 w 2283"/>
              <a:gd name="T17" fmla="*/ 1311 h 2170"/>
              <a:gd name="T18" fmla="*/ 1808 w 2283"/>
              <a:gd name="T19" fmla="*/ 1476 h 2170"/>
              <a:gd name="T20" fmla="*/ 1881 w 2283"/>
              <a:gd name="T21" fmla="*/ 1902 h 2170"/>
              <a:gd name="T22" fmla="*/ 1881 w 2283"/>
              <a:gd name="T23" fmla="*/ 1902 h 2170"/>
              <a:gd name="T24" fmla="*/ 1612 w 2283"/>
              <a:gd name="T25" fmla="*/ 2098 h 2170"/>
              <a:gd name="T26" fmla="*/ 1228 w 2283"/>
              <a:gd name="T27" fmla="*/ 1896 h 2170"/>
              <a:gd name="T28" fmla="*/ 1228 w 2283"/>
              <a:gd name="T29" fmla="*/ 1896 h 2170"/>
              <a:gd name="T30" fmla="*/ 1054 w 2283"/>
              <a:gd name="T31" fmla="*/ 1896 h 2170"/>
              <a:gd name="T32" fmla="*/ 671 w 2283"/>
              <a:gd name="T33" fmla="*/ 2098 h 2170"/>
              <a:gd name="T34" fmla="*/ 671 w 2283"/>
              <a:gd name="T35" fmla="*/ 2098 h 2170"/>
              <a:gd name="T36" fmla="*/ 401 w 2283"/>
              <a:gd name="T37" fmla="*/ 1902 h 2170"/>
              <a:gd name="T38" fmla="*/ 474 w 2283"/>
              <a:gd name="T39" fmla="*/ 1476 h 2170"/>
              <a:gd name="T40" fmla="*/ 474 w 2283"/>
              <a:gd name="T41" fmla="*/ 1476 h 2170"/>
              <a:gd name="T42" fmla="*/ 421 w 2283"/>
              <a:gd name="T43" fmla="*/ 1311 h 2170"/>
              <a:gd name="T44" fmla="*/ 110 w 2283"/>
              <a:gd name="T45" fmla="*/ 1009 h 2170"/>
              <a:gd name="T46" fmla="*/ 110 w 2283"/>
              <a:gd name="T47" fmla="*/ 1009 h 2170"/>
              <a:gd name="T48" fmla="*/ 214 w 2283"/>
              <a:gd name="T49" fmla="*/ 691 h 2170"/>
              <a:gd name="T50" fmla="*/ 642 w 2283"/>
              <a:gd name="T51" fmla="*/ 629 h 2170"/>
              <a:gd name="T52" fmla="*/ 642 w 2283"/>
              <a:gd name="T53" fmla="*/ 629 h 2170"/>
              <a:gd name="T54" fmla="*/ 782 w 2283"/>
              <a:gd name="T55" fmla="*/ 527 h 2170"/>
              <a:gd name="T56" fmla="*/ 974 w 2283"/>
              <a:gd name="T57" fmla="*/ 138 h 2170"/>
              <a:gd name="T58" fmla="*/ 974 w 2283"/>
              <a:gd name="T59" fmla="*/ 138 h 2170"/>
              <a:gd name="T60" fmla="*/ 1308 w 2283"/>
              <a:gd name="T61" fmla="*/ 138 h 2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3" h="2170">
                <a:moveTo>
                  <a:pt x="1308" y="138"/>
                </a:moveTo>
                <a:lnTo>
                  <a:pt x="1500" y="527"/>
                </a:lnTo>
                <a:lnTo>
                  <a:pt x="1500" y="527"/>
                </a:lnTo>
                <a:cubicBezTo>
                  <a:pt x="1527" y="582"/>
                  <a:pt x="1579" y="620"/>
                  <a:pt x="1640" y="629"/>
                </a:cubicBezTo>
                <a:lnTo>
                  <a:pt x="2068" y="691"/>
                </a:lnTo>
                <a:lnTo>
                  <a:pt x="2068" y="691"/>
                </a:lnTo>
                <a:cubicBezTo>
                  <a:pt x="2221" y="714"/>
                  <a:pt x="2282" y="901"/>
                  <a:pt x="2172" y="1009"/>
                </a:cubicBezTo>
                <a:lnTo>
                  <a:pt x="1862" y="1311"/>
                </a:lnTo>
                <a:lnTo>
                  <a:pt x="1862" y="1311"/>
                </a:lnTo>
                <a:cubicBezTo>
                  <a:pt x="1818" y="1354"/>
                  <a:pt x="1798" y="1415"/>
                  <a:pt x="1808" y="1476"/>
                </a:cubicBezTo>
                <a:lnTo>
                  <a:pt x="1881" y="1902"/>
                </a:lnTo>
                <a:lnTo>
                  <a:pt x="1881" y="1902"/>
                </a:lnTo>
                <a:cubicBezTo>
                  <a:pt x="1907" y="2054"/>
                  <a:pt x="1748" y="2169"/>
                  <a:pt x="1612" y="2098"/>
                </a:cubicBezTo>
                <a:lnTo>
                  <a:pt x="1228" y="1896"/>
                </a:lnTo>
                <a:lnTo>
                  <a:pt x="1228" y="1896"/>
                </a:lnTo>
                <a:cubicBezTo>
                  <a:pt x="1174" y="1868"/>
                  <a:pt x="1109" y="1868"/>
                  <a:pt x="1054" y="1896"/>
                </a:cubicBezTo>
                <a:lnTo>
                  <a:pt x="671" y="2098"/>
                </a:lnTo>
                <a:lnTo>
                  <a:pt x="671" y="2098"/>
                </a:lnTo>
                <a:cubicBezTo>
                  <a:pt x="535" y="2169"/>
                  <a:pt x="375" y="2054"/>
                  <a:pt x="401" y="1902"/>
                </a:cubicBezTo>
                <a:lnTo>
                  <a:pt x="474" y="1476"/>
                </a:lnTo>
                <a:lnTo>
                  <a:pt x="474" y="1476"/>
                </a:lnTo>
                <a:cubicBezTo>
                  <a:pt x="484" y="1415"/>
                  <a:pt x="465" y="1354"/>
                  <a:pt x="421" y="1311"/>
                </a:cubicBezTo>
                <a:lnTo>
                  <a:pt x="110" y="1009"/>
                </a:lnTo>
                <a:lnTo>
                  <a:pt x="110" y="1009"/>
                </a:lnTo>
                <a:cubicBezTo>
                  <a:pt x="0" y="901"/>
                  <a:pt x="61" y="714"/>
                  <a:pt x="214" y="691"/>
                </a:cubicBezTo>
                <a:lnTo>
                  <a:pt x="642" y="629"/>
                </a:lnTo>
                <a:lnTo>
                  <a:pt x="642" y="629"/>
                </a:lnTo>
                <a:cubicBezTo>
                  <a:pt x="703" y="620"/>
                  <a:pt x="755" y="582"/>
                  <a:pt x="782" y="527"/>
                </a:cubicBezTo>
                <a:lnTo>
                  <a:pt x="974" y="138"/>
                </a:lnTo>
                <a:lnTo>
                  <a:pt x="974" y="138"/>
                </a:lnTo>
                <a:cubicBezTo>
                  <a:pt x="1043" y="0"/>
                  <a:pt x="1240" y="0"/>
                  <a:pt x="1308" y="138"/>
                </a:cubicBezTo>
              </a:path>
            </a:pathLst>
          </a:custGeom>
          <a:solidFill>
            <a:schemeClr val="bg1"/>
          </a:solidFill>
          <a:ln>
            <a:noFill/>
          </a:ln>
          <a:effectLst/>
        </p:spPr>
        <p:txBody>
          <a:bodyPr wrap="none" anchor="ctr"/>
          <a:lstStyle/>
          <a:p>
            <a:endParaRPr lang="en-US" dirty="0"/>
          </a:p>
        </p:txBody>
      </p:sp>
      <p:sp>
        <p:nvSpPr>
          <p:cNvPr id="25" name="CuadroTexto 237">
            <a:extLst>
              <a:ext uri="{FF2B5EF4-FFF2-40B4-BE49-F238E27FC236}">
                <a16:creationId xmlns:a16="http://schemas.microsoft.com/office/drawing/2014/main" id="{FD9814CA-2F12-B244-B07F-EB788CD9AB42}"/>
              </a:ext>
            </a:extLst>
          </p:cNvPr>
          <p:cNvSpPr txBox="1"/>
          <p:nvPr/>
        </p:nvSpPr>
        <p:spPr>
          <a:xfrm>
            <a:off x="5348588" y="9230471"/>
            <a:ext cx="4624491" cy="1200329"/>
          </a:xfrm>
          <a:prstGeom prst="rect">
            <a:avLst/>
          </a:prstGeom>
          <a:noFill/>
        </p:spPr>
        <p:txBody>
          <a:bodyPr wrap="square" rtlCol="0">
            <a:spAutoFit/>
          </a:bodyPr>
          <a:lstStyle/>
          <a:p>
            <a:pPr algn="ctr"/>
            <a:r>
              <a:rPr lang="en-US" dirty="0">
                <a:latin typeface="Lato" charset="0"/>
                <a:ea typeface="Lato" charset="0"/>
                <a:cs typeface="Lato" charset="0"/>
              </a:rPr>
              <a:t>I can direct my focused attention.</a:t>
            </a:r>
          </a:p>
        </p:txBody>
      </p:sp>
      <p:sp>
        <p:nvSpPr>
          <p:cNvPr id="26" name="CuadroTexto 238">
            <a:extLst>
              <a:ext uri="{FF2B5EF4-FFF2-40B4-BE49-F238E27FC236}">
                <a16:creationId xmlns:a16="http://schemas.microsoft.com/office/drawing/2014/main" id="{C7A0975B-90F8-E544-952B-1B2D4C4C5DAF}"/>
              </a:ext>
            </a:extLst>
          </p:cNvPr>
          <p:cNvSpPr txBox="1"/>
          <p:nvPr/>
        </p:nvSpPr>
        <p:spPr>
          <a:xfrm>
            <a:off x="15174194" y="11483832"/>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create habits that support energy and focus.</a:t>
            </a:r>
          </a:p>
        </p:txBody>
      </p:sp>
      <p:sp>
        <p:nvSpPr>
          <p:cNvPr id="27" name="CuadroTexto 239">
            <a:extLst>
              <a:ext uri="{FF2B5EF4-FFF2-40B4-BE49-F238E27FC236}">
                <a16:creationId xmlns:a16="http://schemas.microsoft.com/office/drawing/2014/main" id="{3AD8C3F1-2BC7-1C4B-B8AC-8F57A58E13CA}"/>
              </a:ext>
            </a:extLst>
          </p:cNvPr>
          <p:cNvSpPr txBox="1"/>
          <p:nvPr/>
        </p:nvSpPr>
        <p:spPr>
          <a:xfrm>
            <a:off x="9874675" y="10751947"/>
            <a:ext cx="4624491" cy="2308324"/>
          </a:xfrm>
          <a:prstGeom prst="rect">
            <a:avLst/>
          </a:prstGeom>
          <a:noFill/>
        </p:spPr>
        <p:txBody>
          <a:bodyPr wrap="square" rtlCol="0">
            <a:spAutoFit/>
          </a:bodyPr>
          <a:lstStyle/>
          <a:p>
            <a:pPr algn="ctr"/>
            <a:r>
              <a:rPr lang="en-US" dirty="0">
                <a:latin typeface="Lato" charset="0"/>
                <a:ea typeface="Lato" charset="0"/>
                <a:cs typeface="Lato" charset="0"/>
              </a:rPr>
              <a:t>I can problem solve when it’s hard to concentrate or be productive.</a:t>
            </a:r>
          </a:p>
        </p:txBody>
      </p:sp>
      <p:sp>
        <p:nvSpPr>
          <p:cNvPr id="28" name="CuadroTexto 240">
            <a:extLst>
              <a:ext uri="{FF2B5EF4-FFF2-40B4-BE49-F238E27FC236}">
                <a16:creationId xmlns:a16="http://schemas.microsoft.com/office/drawing/2014/main" id="{1FBE85EA-DB8B-FE45-979E-C6E223F1EBA2}"/>
              </a:ext>
            </a:extLst>
          </p:cNvPr>
          <p:cNvSpPr txBox="1"/>
          <p:nvPr/>
        </p:nvSpPr>
        <p:spPr>
          <a:xfrm>
            <a:off x="403030" y="10482071"/>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find my flow state in the learning environment.</a:t>
            </a:r>
          </a:p>
        </p:txBody>
      </p:sp>
      <p:sp>
        <p:nvSpPr>
          <p:cNvPr id="29" name="CuadroTexto 237">
            <a:extLst>
              <a:ext uri="{FF2B5EF4-FFF2-40B4-BE49-F238E27FC236}">
                <a16:creationId xmlns:a16="http://schemas.microsoft.com/office/drawing/2014/main" id="{C73E22DE-923A-204D-87DF-FA6E5FD7A5AF}"/>
              </a:ext>
            </a:extLst>
          </p:cNvPr>
          <p:cNvSpPr txBox="1"/>
          <p:nvPr/>
        </p:nvSpPr>
        <p:spPr>
          <a:xfrm>
            <a:off x="19837879" y="9665669"/>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develop a toolbox of strategies to help me find flow.</a:t>
            </a:r>
          </a:p>
        </p:txBody>
      </p:sp>
    </p:spTree>
    <p:extLst>
      <p:ext uri="{BB962C8B-B14F-4D97-AF65-F5344CB8AC3E}">
        <p14:creationId xmlns:p14="http://schemas.microsoft.com/office/powerpoint/2010/main" val="2520128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HCBG-02.png">
            <a:extLst>
              <a:ext uri="{FF2B5EF4-FFF2-40B4-BE49-F238E27FC236}">
                <a16:creationId xmlns:a16="http://schemas.microsoft.com/office/drawing/2014/main" id="{541F61E6-A359-DC49-8B79-614EB55E8EAF}"/>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1786"/>
            <a:ext cx="24377650" cy="13712428"/>
          </a:xfrm>
          <a:prstGeom prst="rect">
            <a:avLst/>
          </a:prstGeom>
          <a:solidFill>
            <a:schemeClr val="bg2"/>
          </a:solidFill>
          <a:ln w="12700">
            <a:miter lim="400000"/>
          </a:ln>
        </p:spPr>
      </p:pic>
      <p:sp>
        <p:nvSpPr>
          <p:cNvPr id="4" name="Rounded Rectangular Callout 3"/>
          <p:cNvSpPr/>
          <p:nvPr/>
        </p:nvSpPr>
        <p:spPr>
          <a:xfrm>
            <a:off x="2086601" y="5212509"/>
            <a:ext cx="9673011" cy="4301206"/>
          </a:xfrm>
          <a:prstGeom prst="wedgeRoundRectCallout">
            <a:avLst>
              <a:gd name="adj1" fmla="val -35500"/>
              <a:gd name="adj2" fmla="val 78571"/>
              <a:gd name="adj3" fmla="val 16667"/>
            </a:avLst>
          </a:prstGeom>
          <a:solidFill>
            <a:schemeClr val="bg1"/>
          </a:solidFill>
          <a:ln w="12700" cap="flat">
            <a:solidFill>
              <a:schemeClr val="tx1"/>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spAutoFit/>
          </a:bodyPr>
          <a:lstStyle/>
          <a:p>
            <a:pPr algn="ctr" defTabSz="825252" latinLnBrk="1" hangingPunct="0"/>
            <a:endParaRPr lang="en-US" sz="3199">
              <a:solidFill>
                <a:srgbClr val="FFFFFF"/>
              </a:solidFill>
              <a:latin typeface="Helvetica Light"/>
              <a:ea typeface="Helvetica Light"/>
              <a:cs typeface="Helvetica Light"/>
              <a:sym typeface="Helvetica Light"/>
            </a:endParaRPr>
          </a:p>
        </p:txBody>
      </p:sp>
      <p:sp>
        <p:nvSpPr>
          <p:cNvPr id="2" name="Rectangle 1"/>
          <p:cNvSpPr/>
          <p:nvPr/>
        </p:nvSpPr>
        <p:spPr>
          <a:xfrm>
            <a:off x="2598505" y="6855280"/>
            <a:ext cx="8649201" cy="1015663"/>
          </a:xfrm>
          <a:prstGeom prst="rect">
            <a:avLst/>
          </a:prstGeom>
        </p:spPr>
        <p:txBody>
          <a:bodyPr wrap="square">
            <a:spAutoFit/>
          </a:bodyPr>
          <a:lstStyle/>
          <a:p>
            <a:pPr algn="ctr">
              <a:spcAft>
                <a:spcPts val="1799"/>
              </a:spcAft>
              <a:defRPr sz="1800" spc="0">
                <a:solidFill>
                  <a:srgbClr val="000000"/>
                </a:solidFill>
              </a:defRPr>
            </a:pPr>
            <a:r>
              <a:rPr lang="en-PH" sz="6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What is a flow state?</a:t>
            </a:r>
          </a:p>
        </p:txBody>
      </p:sp>
      <p:sp>
        <p:nvSpPr>
          <p:cNvPr id="13" name="Rounded Rectangular Callout 12"/>
          <p:cNvSpPr/>
          <p:nvPr/>
        </p:nvSpPr>
        <p:spPr>
          <a:xfrm>
            <a:off x="12390967" y="6928392"/>
            <a:ext cx="9830641" cy="4301206"/>
          </a:xfrm>
          <a:prstGeom prst="wedgeRoundRectCallout">
            <a:avLst>
              <a:gd name="adj1" fmla="val 37371"/>
              <a:gd name="adj2" fmla="val 73447"/>
              <a:gd name="adj3" fmla="val 16667"/>
            </a:avLst>
          </a:prstGeom>
          <a:solidFill>
            <a:schemeClr val="bg1"/>
          </a:solidFill>
          <a:ln w="12700" cap="flat">
            <a:solidFill>
              <a:schemeClr val="tx1"/>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spAutoFit/>
          </a:bodyPr>
          <a:lstStyle/>
          <a:p>
            <a:pPr algn="ctr" defTabSz="825252" latinLnBrk="1" hangingPunct="0"/>
            <a:endParaRPr lang="en-US" sz="3199">
              <a:solidFill>
                <a:srgbClr val="FFFFFF"/>
              </a:solidFill>
              <a:latin typeface="Helvetica Light"/>
              <a:ea typeface="Helvetica Light"/>
              <a:cs typeface="Helvetica Light"/>
              <a:sym typeface="Helvetica Light"/>
            </a:endParaRPr>
          </a:p>
        </p:txBody>
      </p:sp>
      <p:sp>
        <p:nvSpPr>
          <p:cNvPr id="5" name="Rectangle 4"/>
          <p:cNvSpPr/>
          <p:nvPr/>
        </p:nvSpPr>
        <p:spPr>
          <a:xfrm>
            <a:off x="12824447" y="7186169"/>
            <a:ext cx="8963679" cy="3785652"/>
          </a:xfrm>
          <a:prstGeom prst="rect">
            <a:avLst/>
          </a:prstGeom>
        </p:spPr>
        <p:txBody>
          <a:bodyPr wrap="square">
            <a:spAutoFit/>
          </a:bodyPr>
          <a:lstStyle/>
          <a:p>
            <a:pPr algn="ctr">
              <a:spcAft>
                <a:spcPts val="1799"/>
              </a:spcAft>
              <a:defRPr sz="1800" spc="0">
                <a:solidFill>
                  <a:srgbClr val="000000"/>
                </a:solidFill>
              </a:defRPr>
            </a:pPr>
            <a:r>
              <a:rPr lang="en-PH" sz="6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What does it look like to have “energized focus” and be completely involved in class work?</a:t>
            </a:r>
          </a:p>
        </p:txBody>
      </p:sp>
      <p:sp>
        <p:nvSpPr>
          <p:cNvPr id="28" name="Rectángulo 35">
            <a:extLst>
              <a:ext uri="{FF2B5EF4-FFF2-40B4-BE49-F238E27FC236}">
                <a16:creationId xmlns:a16="http://schemas.microsoft.com/office/drawing/2014/main" id="{3E529895-91B7-3C44-A2B8-DA7439C221A9}"/>
              </a:ext>
            </a:extLst>
          </p:cNvPr>
          <p:cNvSpPr/>
          <p:nvPr/>
        </p:nvSpPr>
        <p:spPr>
          <a:xfrm>
            <a:off x="7150" y="1577749"/>
            <a:ext cx="24370500" cy="2760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TextBox 21">
            <a:extLst>
              <a:ext uri="{FF2B5EF4-FFF2-40B4-BE49-F238E27FC236}">
                <a16:creationId xmlns:a16="http://schemas.microsoft.com/office/drawing/2014/main" id="{B2FA4D26-5C6B-1447-8523-38FA1CDEA27E}"/>
              </a:ext>
            </a:extLst>
          </p:cNvPr>
          <p:cNvSpPr txBox="1"/>
          <p:nvPr/>
        </p:nvSpPr>
        <p:spPr>
          <a:xfrm>
            <a:off x="3544187" y="2290726"/>
            <a:ext cx="8644638" cy="1323439"/>
          </a:xfrm>
          <a:prstGeom prst="rect">
            <a:avLst/>
          </a:prstGeom>
          <a:noFill/>
        </p:spPr>
        <p:txBody>
          <a:bodyPr wrap="square" rtlCol="0">
            <a:spAutoFit/>
          </a:bodyPr>
          <a:lstStyle/>
          <a:p>
            <a:pPr algn="ctr"/>
            <a:r>
              <a:rPr lang="en-US" sz="8000" b="1">
                <a:solidFill>
                  <a:schemeClr val="bg1"/>
                </a:solidFill>
                <a:latin typeface="Poppins" pitchFamily="2" charset="77"/>
                <a:ea typeface="Lato Medium" panose="020F0502020204030203" pitchFamily="34" charset="0"/>
                <a:cs typeface="Poppins" pitchFamily="2" charset="77"/>
              </a:rPr>
              <a:t>Turn &amp; Talk</a:t>
            </a:r>
          </a:p>
        </p:txBody>
      </p:sp>
      <p:sp>
        <p:nvSpPr>
          <p:cNvPr id="26" name="Freeform 25">
            <a:extLst>
              <a:ext uri="{FF2B5EF4-FFF2-40B4-BE49-F238E27FC236}">
                <a16:creationId xmlns:a16="http://schemas.microsoft.com/office/drawing/2014/main" id="{CDDDA6B7-7F61-5C4F-8796-58DB392B09C2}"/>
              </a:ext>
            </a:extLst>
          </p:cNvPr>
          <p:cNvSpPr/>
          <p:nvPr/>
        </p:nvSpPr>
        <p:spPr>
          <a:xfrm>
            <a:off x="1617785" y="1970119"/>
            <a:ext cx="1985710" cy="1964655"/>
          </a:xfrm>
          <a:custGeom>
            <a:avLst/>
            <a:gdLst/>
            <a:ahLst/>
            <a:cxnLst>
              <a:cxn ang="3cd4">
                <a:pos x="hc" y="t"/>
              </a:cxn>
              <a:cxn ang="cd2">
                <a:pos x="l" y="vc"/>
              </a:cxn>
              <a:cxn ang="cd4">
                <a:pos x="hc" y="b"/>
              </a:cxn>
              <a:cxn ang="0">
                <a:pos x="r" y="vc"/>
              </a:cxn>
            </a:cxnLst>
            <a:rect l="l" t="t" r="r" b="b"/>
            <a:pathLst>
              <a:path w="564" h="562">
                <a:moveTo>
                  <a:pt x="564" y="281"/>
                </a:moveTo>
                <a:cubicBezTo>
                  <a:pt x="564" y="436"/>
                  <a:pt x="438" y="562"/>
                  <a:pt x="283" y="562"/>
                </a:cubicBezTo>
                <a:cubicBezTo>
                  <a:pt x="127" y="562"/>
                  <a:pt x="0" y="436"/>
                  <a:pt x="0" y="281"/>
                </a:cubicBezTo>
                <a:cubicBezTo>
                  <a:pt x="0" y="126"/>
                  <a:pt x="127" y="0"/>
                  <a:pt x="283" y="0"/>
                </a:cubicBezTo>
                <a:cubicBezTo>
                  <a:pt x="438" y="0"/>
                  <a:pt x="564" y="126"/>
                  <a:pt x="564" y="281"/>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pic>
        <p:nvPicPr>
          <p:cNvPr id="6" name="Picture 5">
            <a:extLst>
              <a:ext uri="{FF2B5EF4-FFF2-40B4-BE49-F238E27FC236}">
                <a16:creationId xmlns:a16="http://schemas.microsoft.com/office/drawing/2014/main" id="{8EC7FE36-CB97-3141-83EA-A06378367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431" y="1970117"/>
            <a:ext cx="1644048" cy="1644048"/>
          </a:xfrm>
          <a:prstGeom prst="rect">
            <a:avLst/>
          </a:prstGeom>
        </p:spPr>
      </p:pic>
      <p:grpSp>
        <p:nvGrpSpPr>
          <p:cNvPr id="3" name="Group 2">
            <a:extLst>
              <a:ext uri="{FF2B5EF4-FFF2-40B4-BE49-F238E27FC236}">
                <a16:creationId xmlns:a16="http://schemas.microsoft.com/office/drawing/2014/main" id="{9F46C726-9D8A-655D-B075-89CA6CB5FEA7}"/>
              </a:ext>
            </a:extLst>
          </p:cNvPr>
          <p:cNvGrpSpPr/>
          <p:nvPr/>
        </p:nvGrpSpPr>
        <p:grpSpPr>
          <a:xfrm>
            <a:off x="23643882" y="636982"/>
            <a:ext cx="746125" cy="447675"/>
            <a:chOff x="23107650" y="1436813"/>
            <a:chExt cx="746125" cy="447675"/>
          </a:xfrm>
        </p:grpSpPr>
        <p:sp>
          <p:nvSpPr>
            <p:cNvPr id="7" name="Rectangle 6">
              <a:extLst>
                <a:ext uri="{FF2B5EF4-FFF2-40B4-BE49-F238E27FC236}">
                  <a16:creationId xmlns:a16="http://schemas.microsoft.com/office/drawing/2014/main" id="{CC122F1F-D6D0-A9CD-5644-1142A744EAA8}"/>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E2E71DF-9578-D8BD-D6E8-E3BDF12166EF}"/>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972813C4-8091-8D1F-34B6-E1B6CB0430DB}"/>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17</a:t>
            </a:r>
          </a:p>
        </p:txBody>
      </p:sp>
    </p:spTree>
    <p:extLst>
      <p:ext uri="{BB962C8B-B14F-4D97-AF65-F5344CB8AC3E}">
        <p14:creationId xmlns:p14="http://schemas.microsoft.com/office/powerpoint/2010/main" val="41629805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ElegantBG-02.png"/>
          <p:cNvPicPr/>
          <p:nvPr/>
        </p:nvPicPr>
        <p:blipFill>
          <a:blip r:embed="rId3">
            <a:extLst>
              <a:ext uri="{BEBA8EAE-BF5A-486C-A8C5-ECC9F3942E4B}">
                <a14:imgProps xmlns:a14="http://schemas.microsoft.com/office/drawing/2010/main">
                  <a14:imgLayer>
                    <a14:imgEffect>
                      <a14:brightnessContrast bright="53000" contrast="22000"/>
                    </a14:imgEffect>
                  </a14:imgLayer>
                </a14:imgProps>
              </a:ext>
            </a:extLst>
          </a:blip>
          <a:stretch>
            <a:fillRect/>
          </a:stretch>
        </p:blipFill>
        <p:spPr>
          <a:xfrm>
            <a:off x="0" y="1786"/>
            <a:ext cx="24377650" cy="13712428"/>
          </a:xfrm>
          <a:prstGeom prst="rect">
            <a:avLst/>
          </a:prstGeom>
          <a:ln w="12700">
            <a:miter lim="400000"/>
          </a:ln>
        </p:spPr>
      </p:pic>
      <p:sp>
        <p:nvSpPr>
          <p:cNvPr id="55" name="Shape 55"/>
          <p:cNvSpPr/>
          <p:nvPr/>
        </p:nvSpPr>
        <p:spPr>
          <a:xfrm>
            <a:off x="6166338" y="5066645"/>
            <a:ext cx="11574206" cy="3612418"/>
          </a:xfrm>
          <a:prstGeom prst="rect">
            <a:avLst/>
          </a:prstGeom>
          <a:solidFill>
            <a:schemeClr val="accent1"/>
          </a:solidFill>
          <a:ln w="12700">
            <a:miter lim="400000"/>
          </a:ln>
        </p:spPr>
        <p:txBody>
          <a:bodyPr lIns="0" tIns="0" rIns="0" bIns="0" anchor="ctr"/>
          <a:lstStyle/>
          <a:p>
            <a:pPr lvl="0">
              <a:defRPr sz="3200" b="0" spc="0">
                <a:solidFill>
                  <a:srgbClr val="FFFFFF"/>
                </a:solidFill>
                <a:latin typeface="Helvetica Light"/>
                <a:ea typeface="Helvetica Light"/>
                <a:cs typeface="Helvetica Light"/>
                <a:sym typeface="Helvetica Light"/>
              </a:defRPr>
            </a:pPr>
            <a:endParaRPr sz="3199">
              <a:solidFill>
                <a:schemeClr val="accent1"/>
              </a:solidFill>
            </a:endParaRPr>
          </a:p>
        </p:txBody>
      </p:sp>
      <p:sp>
        <p:nvSpPr>
          <p:cNvPr id="56" name="Shape 56"/>
          <p:cNvSpPr/>
          <p:nvPr/>
        </p:nvSpPr>
        <p:spPr>
          <a:xfrm>
            <a:off x="6963622" y="6282962"/>
            <a:ext cx="9979637" cy="1179784"/>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lvl1pPr>
              <a:defRPr sz="5000" b="0" cap="all" spc="800">
                <a:solidFill>
                  <a:srgbClr val="000000"/>
                </a:solidFill>
                <a:latin typeface="+mn-lt"/>
                <a:ea typeface="+mn-ea"/>
                <a:cs typeface="+mn-cs"/>
                <a:sym typeface="Playfair Display"/>
              </a:defRPr>
            </a:lvl1pPr>
          </a:lstStyle>
          <a:p>
            <a:pPr lvl="0" algn="ctr">
              <a:defRPr sz="1800" cap="none" spc="0"/>
            </a:pPr>
            <a:r>
              <a:rPr lang="en-US" sz="7000" b="1">
                <a:solidFill>
                  <a:schemeClr val="bg1"/>
                </a:solidFill>
                <a:latin typeface="Poppins" pitchFamily="2" charset="77"/>
                <a:ea typeface="Lato Medium" panose="020F0502020204030203" pitchFamily="34" charset="0"/>
                <a:cs typeface="Poppins" pitchFamily="2" charset="77"/>
              </a:rPr>
              <a:t>UNIT INTRODUCTION</a:t>
            </a:r>
            <a:endParaRPr sz="7000" b="1">
              <a:solidFill>
                <a:schemeClr val="bg1"/>
              </a:solidFill>
              <a:latin typeface="Poppins" pitchFamily="2" charset="77"/>
              <a:ea typeface="Lato Medium" panose="020F0502020204030203" pitchFamily="34" charset="0"/>
              <a:cs typeface="Poppins" pitchFamily="2" charset="77"/>
            </a:endParaRPr>
          </a:p>
        </p:txBody>
      </p:sp>
      <p:sp>
        <p:nvSpPr>
          <p:cNvPr id="7" name="Shape 35">
            <a:extLst>
              <a:ext uri="{FF2B5EF4-FFF2-40B4-BE49-F238E27FC236}">
                <a16:creationId xmlns:a16="http://schemas.microsoft.com/office/drawing/2014/main" id="{26DCCFDE-F6EB-D341-B4C5-76D5F79459BC}"/>
              </a:ext>
            </a:extLst>
          </p:cNvPr>
          <p:cNvSpPr/>
          <p:nvPr/>
        </p:nvSpPr>
        <p:spPr>
          <a:xfrm>
            <a:off x="1866952" y="-1667492"/>
            <a:ext cx="3931173" cy="48302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defRPr sz="18000" spc="-180">
                <a:solidFill>
                  <a:srgbClr val="FFFFFF"/>
                </a:solidFill>
              </a:defRPr>
            </a:lvl1pPr>
          </a:lstStyle>
          <a:p>
            <a:pPr lvl="0" algn="ctr">
              <a:defRPr sz="1800" b="0" spc="0">
                <a:solidFill>
                  <a:srgbClr val="000000"/>
                </a:solidFill>
              </a:defRPr>
            </a:pPr>
            <a:r>
              <a:rPr sz="19000" b="1"/>
              <a:t>1</a:t>
            </a:r>
          </a:p>
        </p:txBody>
      </p:sp>
    </p:spTree>
    <p:extLst>
      <p:ext uri="{BB962C8B-B14F-4D97-AF65-F5344CB8AC3E}">
        <p14:creationId xmlns:p14="http://schemas.microsoft.com/office/powerpoint/2010/main" val="343199011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ED622F9-3EDA-2146-86D7-0AEE29F15C8B}"/>
              </a:ext>
            </a:extLst>
          </p:cNvPr>
          <p:cNvSpPr/>
          <p:nvPr/>
        </p:nvSpPr>
        <p:spPr>
          <a:xfrm>
            <a:off x="0" y="0"/>
            <a:ext cx="9389327"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7EC5E31-6332-D141-85D9-C1A2F82DB73B}"/>
              </a:ext>
            </a:extLst>
          </p:cNvPr>
          <p:cNvSpPr txBox="1"/>
          <p:nvPr/>
        </p:nvSpPr>
        <p:spPr>
          <a:xfrm>
            <a:off x="1187456" y="3885147"/>
            <a:ext cx="7014414" cy="3785652"/>
          </a:xfrm>
          <a:prstGeom prst="rect">
            <a:avLst/>
          </a:prstGeom>
          <a:noFill/>
          <a:ln>
            <a:noFill/>
          </a:ln>
        </p:spPr>
        <p:txBody>
          <a:bodyPr wrap="square" rtlCol="0">
            <a:spAutoFit/>
          </a:bodyPr>
          <a:lstStyle/>
          <a:p>
            <a:r>
              <a:rPr lang="en-US" sz="6000" b="1" dirty="0">
                <a:solidFill>
                  <a:schemeClr val="bg1"/>
                </a:solidFill>
                <a:latin typeface="Poppins" pitchFamily="2" charset="77"/>
                <a:ea typeface="Lato Medium" panose="020F0502020204030203" pitchFamily="34" charset="0"/>
                <a:cs typeface="Poppins" pitchFamily="2" charset="77"/>
              </a:rPr>
              <a:t>What does it mean</a:t>
            </a:r>
          </a:p>
          <a:p>
            <a:r>
              <a:rPr lang="en-US" sz="6000" b="1" dirty="0">
                <a:solidFill>
                  <a:schemeClr val="bg1"/>
                </a:solidFill>
                <a:latin typeface="Poppins" pitchFamily="2" charset="77"/>
                <a:ea typeface="Lato Medium" panose="020F0502020204030203" pitchFamily="34" charset="0"/>
                <a:cs typeface="Poppins" pitchFamily="2" charset="77"/>
              </a:rPr>
              <a:t>to focus your attention?</a:t>
            </a:r>
          </a:p>
        </p:txBody>
      </p:sp>
      <p:pic>
        <p:nvPicPr>
          <p:cNvPr id="6" name="Lesson 1">
            <a:hlinkClick r:id="" action="ppaction://media"/>
            <a:extLst>
              <a:ext uri="{FF2B5EF4-FFF2-40B4-BE49-F238E27FC236}">
                <a16:creationId xmlns:a16="http://schemas.microsoft.com/office/drawing/2014/main" id="{6E7F7976-EDBE-9746-99D6-4D0A5BDCB32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46886" y="178420"/>
            <a:ext cx="13543550" cy="13543550"/>
          </a:xfrm>
          <a:prstGeom prst="rect">
            <a:avLst/>
          </a:prstGeom>
        </p:spPr>
      </p:pic>
      <p:pic>
        <p:nvPicPr>
          <p:cNvPr id="8" name="Lesson 1">
            <a:hlinkClick r:id="" action="ppaction://media"/>
            <a:extLst>
              <a:ext uri="{FF2B5EF4-FFF2-40B4-BE49-F238E27FC236}">
                <a16:creationId xmlns:a16="http://schemas.microsoft.com/office/drawing/2014/main" id="{45D44223-64E5-5548-A39D-76BA1256F8C4}"/>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0005626" y="144965"/>
            <a:ext cx="13426069" cy="13426069"/>
          </a:xfrm>
          <a:prstGeom prst="rect">
            <a:avLst/>
          </a:prstGeom>
        </p:spPr>
      </p:pic>
      <p:pic>
        <p:nvPicPr>
          <p:cNvPr id="9" name="Lesson 1">
            <a:hlinkClick r:id="" action="ppaction://media"/>
            <a:extLst>
              <a:ext uri="{FF2B5EF4-FFF2-40B4-BE49-F238E27FC236}">
                <a16:creationId xmlns:a16="http://schemas.microsoft.com/office/drawing/2014/main" id="{F66A70A0-82BF-FD47-A8F7-DB0DEB34C56E}"/>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10108176" y="137499"/>
            <a:ext cx="13441680" cy="13441680"/>
          </a:xfrm>
          <a:prstGeom prst="rect">
            <a:avLst/>
          </a:prstGeom>
        </p:spPr>
      </p:pic>
      <p:pic>
        <p:nvPicPr>
          <p:cNvPr id="3" name="Picture 2">
            <a:extLst>
              <a:ext uri="{FF2B5EF4-FFF2-40B4-BE49-F238E27FC236}">
                <a16:creationId xmlns:a16="http://schemas.microsoft.com/office/drawing/2014/main" id="{3CF8EFE9-7043-3A4F-8538-ADA54E33A6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8696" y="8014544"/>
            <a:ext cx="4396530" cy="4396530"/>
          </a:xfrm>
          <a:prstGeom prst="rect">
            <a:avLst/>
          </a:prstGeom>
        </p:spPr>
      </p:pic>
    </p:spTree>
    <p:extLst>
      <p:ext uri="{BB962C8B-B14F-4D97-AF65-F5344CB8AC3E}">
        <p14:creationId xmlns:p14="http://schemas.microsoft.com/office/powerpoint/2010/main" val="337790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endCondLst>
                    <p:cond evt="onNext" delay="0">
                      <p:tgtEl>
                        <p:sldTgt/>
                      </p:tgtEl>
                    </p:cond>
                  </p:end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C43698-3F2E-224D-B1AE-5CDBAAC392BD}"/>
              </a:ext>
            </a:extLst>
          </p:cNvPr>
          <p:cNvSpPr/>
          <p:nvPr/>
        </p:nvSpPr>
        <p:spPr>
          <a:xfrm>
            <a:off x="-53295" y="0"/>
            <a:ext cx="12188821" cy="1623059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45C03BB-6667-5149-A5DF-6DD9908E7A57}"/>
              </a:ext>
            </a:extLst>
          </p:cNvPr>
          <p:cNvSpPr/>
          <p:nvPr/>
        </p:nvSpPr>
        <p:spPr>
          <a:xfrm>
            <a:off x="12161113" y="1"/>
            <a:ext cx="12601577" cy="16230598"/>
          </a:xfrm>
          <a:prstGeom prst="rect">
            <a:avLst/>
          </a:prstGeom>
          <a:solidFill>
            <a:srgbClr val="5A5A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8DD33788-4A5D-8A44-A884-3190BA270003}"/>
              </a:ext>
            </a:extLst>
          </p:cNvPr>
          <p:cNvGrpSpPr/>
          <p:nvPr/>
        </p:nvGrpSpPr>
        <p:grpSpPr>
          <a:xfrm>
            <a:off x="1522197" y="1958733"/>
            <a:ext cx="22273564" cy="1019969"/>
            <a:chOff x="3797268" y="6853693"/>
            <a:chExt cx="17342649" cy="1019969"/>
          </a:xfrm>
        </p:grpSpPr>
        <p:sp>
          <p:nvSpPr>
            <p:cNvPr id="6" name="Rectangle 5">
              <a:extLst>
                <a:ext uri="{FF2B5EF4-FFF2-40B4-BE49-F238E27FC236}">
                  <a16:creationId xmlns:a16="http://schemas.microsoft.com/office/drawing/2014/main" id="{EAB7B0BF-9874-264B-9A18-CA63E0A57466}"/>
                </a:ext>
              </a:extLst>
            </p:cNvPr>
            <p:cNvSpPr/>
            <p:nvPr/>
          </p:nvSpPr>
          <p:spPr>
            <a:xfrm>
              <a:off x="3797268" y="6857999"/>
              <a:ext cx="6446914" cy="1015663"/>
            </a:xfrm>
            <a:prstGeom prst="rect">
              <a:avLst/>
            </a:prstGeom>
          </p:spPr>
          <p:txBody>
            <a:bodyPr wrap="square">
              <a:spAutoFit/>
            </a:bodyPr>
            <a:lstStyle/>
            <a:p>
              <a:pPr algn="ctr"/>
              <a:r>
                <a:rPr lang="en-US" sz="6000" b="1" dirty="0">
                  <a:solidFill>
                    <a:schemeClr val="bg1"/>
                  </a:solidFill>
                  <a:latin typeface="Poppins" pitchFamily="2" charset="77"/>
                  <a:ea typeface="Lato Medium" panose="020F0502020204030203" pitchFamily="34" charset="0"/>
                  <a:cs typeface="Poppins" pitchFamily="2" charset="77"/>
                </a:rPr>
                <a:t>Flashlight</a:t>
              </a:r>
              <a:endParaRPr lang="en-US" sz="6000" b="1" dirty="0">
                <a:latin typeface="Poppins" pitchFamily="2" charset="77"/>
                <a:ea typeface="Lato Medium" panose="020F0502020204030203" pitchFamily="34" charset="0"/>
                <a:cs typeface="Poppins" pitchFamily="2" charset="77"/>
              </a:endParaRPr>
            </a:p>
          </p:txBody>
        </p:sp>
        <p:sp>
          <p:nvSpPr>
            <p:cNvPr id="7" name="Rectangle 6">
              <a:extLst>
                <a:ext uri="{FF2B5EF4-FFF2-40B4-BE49-F238E27FC236}">
                  <a16:creationId xmlns:a16="http://schemas.microsoft.com/office/drawing/2014/main" id="{DE71B198-DD1F-3F48-938A-8D30B83AA83E}"/>
                </a:ext>
              </a:extLst>
            </p:cNvPr>
            <p:cNvSpPr/>
            <p:nvPr/>
          </p:nvSpPr>
          <p:spPr>
            <a:xfrm>
              <a:off x="13485652" y="6853693"/>
              <a:ext cx="7654265" cy="1015663"/>
            </a:xfrm>
            <a:prstGeom prst="rect">
              <a:avLst/>
            </a:prstGeom>
          </p:spPr>
          <p:txBody>
            <a:bodyPr wrap="square">
              <a:spAutoFit/>
            </a:bodyPr>
            <a:lstStyle/>
            <a:p>
              <a:pPr algn="ctr"/>
              <a:r>
                <a:rPr lang="en-US" sz="6000" b="1" dirty="0">
                  <a:solidFill>
                    <a:schemeClr val="bg1"/>
                  </a:solidFill>
                  <a:latin typeface="Poppins" pitchFamily="2" charset="77"/>
                  <a:ea typeface="Lato Medium" panose="020F0502020204030203" pitchFamily="34" charset="0"/>
                  <a:cs typeface="Poppins" pitchFamily="2" charset="77"/>
                </a:rPr>
                <a:t>Swing Stage Lights</a:t>
              </a:r>
              <a:endParaRPr lang="en-US" sz="6000" b="1" dirty="0">
                <a:latin typeface="Poppins" pitchFamily="2" charset="77"/>
                <a:ea typeface="Lato Medium" panose="020F0502020204030203" pitchFamily="34" charset="0"/>
                <a:cs typeface="Poppins" pitchFamily="2" charset="77"/>
              </a:endParaRPr>
            </a:p>
          </p:txBody>
        </p:sp>
      </p:grpSp>
      <p:pic>
        <p:nvPicPr>
          <p:cNvPr id="9" name="Picture 8">
            <a:extLst>
              <a:ext uri="{FF2B5EF4-FFF2-40B4-BE49-F238E27FC236}">
                <a16:creationId xmlns:a16="http://schemas.microsoft.com/office/drawing/2014/main" id="{67ACA523-7C66-5244-84EF-E6ED78BF8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13" y="5123340"/>
            <a:ext cx="12946739" cy="8620370"/>
          </a:xfrm>
          <a:prstGeom prst="rect">
            <a:avLst/>
          </a:prstGeom>
        </p:spPr>
      </p:pic>
      <p:pic>
        <p:nvPicPr>
          <p:cNvPr id="10" name="Picture 9">
            <a:extLst>
              <a:ext uri="{FF2B5EF4-FFF2-40B4-BE49-F238E27FC236}">
                <a16:creationId xmlns:a16="http://schemas.microsoft.com/office/drawing/2014/main" id="{077BDBB1-A37D-D14B-8F64-C5CBE6AC9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1832" y="5092631"/>
            <a:ext cx="12503149" cy="8817323"/>
          </a:xfrm>
          <a:prstGeom prst="rect">
            <a:avLst/>
          </a:prstGeom>
        </p:spPr>
      </p:pic>
      <p:sp>
        <p:nvSpPr>
          <p:cNvPr id="11" name="Freeform 16">
            <a:extLst>
              <a:ext uri="{FF2B5EF4-FFF2-40B4-BE49-F238E27FC236}">
                <a16:creationId xmlns:a16="http://schemas.microsoft.com/office/drawing/2014/main" id="{5AD03DCD-AC1C-B44F-BED9-F4F58CE14C5F}"/>
              </a:ext>
            </a:extLst>
          </p:cNvPr>
          <p:cNvSpPr>
            <a:spLocks noChangeArrowheads="1"/>
          </p:cNvSpPr>
          <p:nvPr/>
        </p:nvSpPr>
        <p:spPr bwMode="auto">
          <a:xfrm>
            <a:off x="10631088" y="1116247"/>
            <a:ext cx="3008875" cy="3008875"/>
          </a:xfrm>
          <a:custGeom>
            <a:avLst/>
            <a:gdLst>
              <a:gd name="T0" fmla="*/ 0 w 2490"/>
              <a:gd name="T1" fmla="*/ 1244 h 2490"/>
              <a:gd name="T2" fmla="*/ 0 w 2490"/>
              <a:gd name="T3" fmla="*/ 1244 h 2490"/>
              <a:gd name="T4" fmla="*/ 1245 w 2490"/>
              <a:gd name="T5" fmla="*/ 2489 h 2490"/>
              <a:gd name="T6" fmla="*/ 1245 w 2490"/>
              <a:gd name="T7" fmla="*/ 2489 h 2490"/>
              <a:gd name="T8" fmla="*/ 2489 w 2490"/>
              <a:gd name="T9" fmla="*/ 1244 h 2490"/>
              <a:gd name="T10" fmla="*/ 2489 w 2490"/>
              <a:gd name="T11" fmla="*/ 1244 h 2490"/>
              <a:gd name="T12" fmla="*/ 1245 w 2490"/>
              <a:gd name="T13" fmla="*/ 0 h 2490"/>
              <a:gd name="T14" fmla="*/ 1245 w 2490"/>
              <a:gd name="T15" fmla="*/ 0 h 2490"/>
              <a:gd name="T16" fmla="*/ 0 w 2490"/>
              <a:gd name="T17" fmla="*/ 124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0" h="2490">
                <a:moveTo>
                  <a:pt x="0" y="1244"/>
                </a:moveTo>
                <a:lnTo>
                  <a:pt x="0" y="1244"/>
                </a:lnTo>
                <a:cubicBezTo>
                  <a:pt x="0" y="1932"/>
                  <a:pt x="557" y="2489"/>
                  <a:pt x="1245" y="2489"/>
                </a:cubicBezTo>
                <a:lnTo>
                  <a:pt x="1245" y="2489"/>
                </a:lnTo>
                <a:cubicBezTo>
                  <a:pt x="1932" y="2489"/>
                  <a:pt x="2489" y="1932"/>
                  <a:pt x="2489" y="1244"/>
                </a:cubicBezTo>
                <a:lnTo>
                  <a:pt x="2489" y="1244"/>
                </a:lnTo>
                <a:cubicBezTo>
                  <a:pt x="2489" y="556"/>
                  <a:pt x="1932" y="0"/>
                  <a:pt x="1245" y="0"/>
                </a:cubicBezTo>
                <a:lnTo>
                  <a:pt x="1245" y="0"/>
                </a:lnTo>
                <a:cubicBezTo>
                  <a:pt x="557" y="0"/>
                  <a:pt x="0" y="556"/>
                  <a:pt x="0" y="1244"/>
                </a:cubicBezTo>
              </a:path>
            </a:pathLst>
          </a:custGeom>
          <a:solidFill>
            <a:schemeClr val="accent3"/>
          </a:solidFill>
          <a:ln>
            <a:noFill/>
          </a:ln>
          <a:effectLst/>
        </p:spPr>
        <p:txBody>
          <a:bodyPr wrap="none" anchor="ctr"/>
          <a:lstStyle/>
          <a:p>
            <a:endParaRPr lang="en-US" dirty="0"/>
          </a:p>
        </p:txBody>
      </p:sp>
      <p:sp>
        <p:nvSpPr>
          <p:cNvPr id="12" name="CuadroTexto 244">
            <a:extLst>
              <a:ext uri="{FF2B5EF4-FFF2-40B4-BE49-F238E27FC236}">
                <a16:creationId xmlns:a16="http://schemas.microsoft.com/office/drawing/2014/main" id="{1489E09C-8236-F64D-A4D4-6275E4FE56FE}"/>
              </a:ext>
            </a:extLst>
          </p:cNvPr>
          <p:cNvSpPr txBox="1"/>
          <p:nvPr/>
        </p:nvSpPr>
        <p:spPr>
          <a:xfrm>
            <a:off x="10951142" y="1281810"/>
            <a:ext cx="2475358"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vs.</a:t>
            </a:r>
          </a:p>
        </p:txBody>
      </p:sp>
      <p:grpSp>
        <p:nvGrpSpPr>
          <p:cNvPr id="4" name="Group 3">
            <a:extLst>
              <a:ext uri="{FF2B5EF4-FFF2-40B4-BE49-F238E27FC236}">
                <a16:creationId xmlns:a16="http://schemas.microsoft.com/office/drawing/2014/main" id="{7BFDF401-F3DA-E325-4A56-240D7D6248EC}"/>
              </a:ext>
            </a:extLst>
          </p:cNvPr>
          <p:cNvGrpSpPr/>
          <p:nvPr/>
        </p:nvGrpSpPr>
        <p:grpSpPr>
          <a:xfrm>
            <a:off x="23643882" y="636982"/>
            <a:ext cx="746125" cy="447675"/>
            <a:chOff x="23107650" y="1436813"/>
            <a:chExt cx="746125" cy="447675"/>
          </a:xfrm>
        </p:grpSpPr>
        <p:sp>
          <p:nvSpPr>
            <p:cNvPr id="5" name="Rectangle 4">
              <a:extLst>
                <a:ext uri="{FF2B5EF4-FFF2-40B4-BE49-F238E27FC236}">
                  <a16:creationId xmlns:a16="http://schemas.microsoft.com/office/drawing/2014/main" id="{92D83C7A-C32C-B9BD-2D8B-90F40F634539}"/>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DA745CF-9117-DFDE-2D58-56344C4D9AC0}"/>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49E817C1-95F5-7560-5B8B-5EE329F67119}"/>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19</a:t>
            </a:r>
          </a:p>
        </p:txBody>
      </p:sp>
    </p:spTree>
    <p:extLst>
      <p:ext uri="{BB962C8B-B14F-4D97-AF65-F5344CB8AC3E}">
        <p14:creationId xmlns:p14="http://schemas.microsoft.com/office/powerpoint/2010/main" val="388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Freeform 220">
            <a:extLst>
              <a:ext uri="{FF2B5EF4-FFF2-40B4-BE49-F238E27FC236}">
                <a16:creationId xmlns:a16="http://schemas.microsoft.com/office/drawing/2014/main" id="{BC4548C4-C417-924D-BE21-651CB3DEDEEA}"/>
              </a:ext>
            </a:extLst>
          </p:cNvPr>
          <p:cNvSpPr>
            <a:spLocks noChangeArrowheads="1"/>
          </p:cNvSpPr>
          <p:nvPr/>
        </p:nvSpPr>
        <p:spPr bwMode="auto">
          <a:xfrm>
            <a:off x="16328013" y="6206263"/>
            <a:ext cx="1283107" cy="1283107"/>
          </a:xfrm>
          <a:custGeom>
            <a:avLst/>
            <a:gdLst>
              <a:gd name="T0" fmla="*/ 1111 w 1112"/>
              <a:gd name="T1" fmla="*/ 555 h 1111"/>
              <a:gd name="T2" fmla="*/ 1111 w 1112"/>
              <a:gd name="T3" fmla="*/ 555 h 1111"/>
              <a:gd name="T4" fmla="*/ 556 w 1112"/>
              <a:gd name="T5" fmla="*/ 1110 h 1111"/>
              <a:gd name="T6" fmla="*/ 556 w 1112"/>
              <a:gd name="T7" fmla="*/ 1110 h 1111"/>
              <a:gd name="T8" fmla="*/ 0 w 1112"/>
              <a:gd name="T9" fmla="*/ 555 h 1111"/>
              <a:gd name="T10" fmla="*/ 0 w 1112"/>
              <a:gd name="T11" fmla="*/ 555 h 1111"/>
              <a:gd name="T12" fmla="*/ 556 w 1112"/>
              <a:gd name="T13" fmla="*/ 0 h 1111"/>
              <a:gd name="T14" fmla="*/ 556 w 1112"/>
              <a:gd name="T15" fmla="*/ 0 h 1111"/>
              <a:gd name="T16" fmla="*/ 1111 w 1112"/>
              <a:gd name="T17" fmla="*/ 555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1">
                <a:moveTo>
                  <a:pt x="1111" y="555"/>
                </a:moveTo>
                <a:lnTo>
                  <a:pt x="1111" y="555"/>
                </a:lnTo>
                <a:cubicBezTo>
                  <a:pt x="1111" y="862"/>
                  <a:pt x="862" y="1110"/>
                  <a:pt x="556" y="1110"/>
                </a:cubicBezTo>
                <a:lnTo>
                  <a:pt x="556" y="1110"/>
                </a:lnTo>
                <a:cubicBezTo>
                  <a:pt x="249" y="1110"/>
                  <a:pt x="0" y="862"/>
                  <a:pt x="0" y="555"/>
                </a:cubicBezTo>
                <a:lnTo>
                  <a:pt x="0" y="555"/>
                </a:lnTo>
                <a:cubicBezTo>
                  <a:pt x="0" y="249"/>
                  <a:pt x="249" y="0"/>
                  <a:pt x="556" y="0"/>
                </a:cubicBezTo>
                <a:lnTo>
                  <a:pt x="556" y="0"/>
                </a:lnTo>
                <a:cubicBezTo>
                  <a:pt x="862" y="0"/>
                  <a:pt x="1111" y="249"/>
                  <a:pt x="1111" y="555"/>
                </a:cubicBezTo>
              </a:path>
            </a:pathLst>
          </a:custGeom>
          <a:noFill/>
          <a:ln w="635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4" name="Freeform 221">
            <a:extLst>
              <a:ext uri="{FF2B5EF4-FFF2-40B4-BE49-F238E27FC236}">
                <a16:creationId xmlns:a16="http://schemas.microsoft.com/office/drawing/2014/main" id="{581E2831-D8A2-E141-AAC1-4F1D95DD28FA}"/>
              </a:ext>
            </a:extLst>
          </p:cNvPr>
          <p:cNvSpPr>
            <a:spLocks noChangeArrowheads="1"/>
          </p:cNvSpPr>
          <p:nvPr/>
        </p:nvSpPr>
        <p:spPr bwMode="auto">
          <a:xfrm>
            <a:off x="15386048" y="3981191"/>
            <a:ext cx="1283107" cy="1283107"/>
          </a:xfrm>
          <a:custGeom>
            <a:avLst/>
            <a:gdLst>
              <a:gd name="T0" fmla="*/ 1112 w 1113"/>
              <a:gd name="T1" fmla="*/ 555 h 1112"/>
              <a:gd name="T2" fmla="*/ 1112 w 1113"/>
              <a:gd name="T3" fmla="*/ 555 h 1112"/>
              <a:gd name="T4" fmla="*/ 556 w 1113"/>
              <a:gd name="T5" fmla="*/ 1111 h 1112"/>
              <a:gd name="T6" fmla="*/ 556 w 1113"/>
              <a:gd name="T7" fmla="*/ 1111 h 1112"/>
              <a:gd name="T8" fmla="*/ 0 w 1113"/>
              <a:gd name="T9" fmla="*/ 555 h 1112"/>
              <a:gd name="T10" fmla="*/ 0 w 1113"/>
              <a:gd name="T11" fmla="*/ 555 h 1112"/>
              <a:gd name="T12" fmla="*/ 556 w 1113"/>
              <a:gd name="T13" fmla="*/ 0 h 1112"/>
              <a:gd name="T14" fmla="*/ 556 w 1113"/>
              <a:gd name="T15" fmla="*/ 0 h 1112"/>
              <a:gd name="T16" fmla="*/ 1112 w 1113"/>
              <a:gd name="T17" fmla="*/ 555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 h="1112">
                <a:moveTo>
                  <a:pt x="1112" y="555"/>
                </a:moveTo>
                <a:lnTo>
                  <a:pt x="1112" y="555"/>
                </a:lnTo>
                <a:cubicBezTo>
                  <a:pt x="1112" y="862"/>
                  <a:pt x="863" y="1111"/>
                  <a:pt x="556" y="1111"/>
                </a:cubicBezTo>
                <a:lnTo>
                  <a:pt x="556" y="1111"/>
                </a:lnTo>
                <a:cubicBezTo>
                  <a:pt x="250" y="1111"/>
                  <a:pt x="0" y="862"/>
                  <a:pt x="0" y="555"/>
                </a:cubicBezTo>
                <a:lnTo>
                  <a:pt x="0" y="555"/>
                </a:lnTo>
                <a:cubicBezTo>
                  <a:pt x="0" y="249"/>
                  <a:pt x="250" y="0"/>
                  <a:pt x="556" y="0"/>
                </a:cubicBezTo>
                <a:lnTo>
                  <a:pt x="556" y="0"/>
                </a:lnTo>
                <a:cubicBezTo>
                  <a:pt x="863" y="0"/>
                  <a:pt x="1112" y="249"/>
                  <a:pt x="1112" y="555"/>
                </a:cubicBezTo>
              </a:path>
            </a:pathLst>
          </a:custGeom>
          <a:noFill/>
          <a:ln w="635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5" name="Freeform 222">
            <a:extLst>
              <a:ext uri="{FF2B5EF4-FFF2-40B4-BE49-F238E27FC236}">
                <a16:creationId xmlns:a16="http://schemas.microsoft.com/office/drawing/2014/main" id="{77512A4A-B0D9-484C-BAC0-EBF5B1EE227B}"/>
              </a:ext>
            </a:extLst>
          </p:cNvPr>
          <p:cNvSpPr>
            <a:spLocks noChangeArrowheads="1"/>
          </p:cNvSpPr>
          <p:nvPr/>
        </p:nvSpPr>
        <p:spPr bwMode="auto">
          <a:xfrm>
            <a:off x="15386048" y="8436425"/>
            <a:ext cx="1283107" cy="1283107"/>
          </a:xfrm>
          <a:custGeom>
            <a:avLst/>
            <a:gdLst>
              <a:gd name="T0" fmla="*/ 1112 w 1113"/>
              <a:gd name="T1" fmla="*/ 555 h 1112"/>
              <a:gd name="T2" fmla="*/ 1112 w 1113"/>
              <a:gd name="T3" fmla="*/ 555 h 1112"/>
              <a:gd name="T4" fmla="*/ 556 w 1113"/>
              <a:gd name="T5" fmla="*/ 1111 h 1112"/>
              <a:gd name="T6" fmla="*/ 556 w 1113"/>
              <a:gd name="T7" fmla="*/ 1111 h 1112"/>
              <a:gd name="T8" fmla="*/ 0 w 1113"/>
              <a:gd name="T9" fmla="*/ 555 h 1112"/>
              <a:gd name="T10" fmla="*/ 0 w 1113"/>
              <a:gd name="T11" fmla="*/ 555 h 1112"/>
              <a:gd name="T12" fmla="*/ 556 w 1113"/>
              <a:gd name="T13" fmla="*/ 0 h 1112"/>
              <a:gd name="T14" fmla="*/ 556 w 1113"/>
              <a:gd name="T15" fmla="*/ 0 h 1112"/>
              <a:gd name="T16" fmla="*/ 1112 w 1113"/>
              <a:gd name="T17" fmla="*/ 555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 h="1112">
                <a:moveTo>
                  <a:pt x="1112" y="555"/>
                </a:moveTo>
                <a:lnTo>
                  <a:pt x="1112" y="555"/>
                </a:lnTo>
                <a:cubicBezTo>
                  <a:pt x="1112" y="862"/>
                  <a:pt x="863" y="1111"/>
                  <a:pt x="556" y="1111"/>
                </a:cubicBezTo>
                <a:lnTo>
                  <a:pt x="556" y="1111"/>
                </a:lnTo>
                <a:cubicBezTo>
                  <a:pt x="250" y="1111"/>
                  <a:pt x="0" y="862"/>
                  <a:pt x="0" y="555"/>
                </a:cubicBezTo>
                <a:lnTo>
                  <a:pt x="0" y="555"/>
                </a:lnTo>
                <a:cubicBezTo>
                  <a:pt x="0" y="248"/>
                  <a:pt x="250" y="0"/>
                  <a:pt x="556" y="0"/>
                </a:cubicBezTo>
                <a:lnTo>
                  <a:pt x="556" y="0"/>
                </a:lnTo>
                <a:cubicBezTo>
                  <a:pt x="863" y="0"/>
                  <a:pt x="1112" y="248"/>
                  <a:pt x="1112" y="555"/>
                </a:cubicBezTo>
              </a:path>
            </a:pathLst>
          </a:custGeom>
          <a:noFill/>
          <a:ln w="63500" cap="flat">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6" name="Freeform 223">
            <a:extLst>
              <a:ext uri="{FF2B5EF4-FFF2-40B4-BE49-F238E27FC236}">
                <a16:creationId xmlns:a16="http://schemas.microsoft.com/office/drawing/2014/main" id="{6B39EF83-D865-D444-BC66-1B9212CDBDA8}"/>
              </a:ext>
            </a:extLst>
          </p:cNvPr>
          <p:cNvSpPr>
            <a:spLocks noChangeArrowheads="1"/>
          </p:cNvSpPr>
          <p:nvPr/>
        </p:nvSpPr>
        <p:spPr bwMode="auto">
          <a:xfrm>
            <a:off x="14469543" y="1735755"/>
            <a:ext cx="1283107" cy="1283107"/>
          </a:xfrm>
          <a:custGeom>
            <a:avLst/>
            <a:gdLst>
              <a:gd name="T0" fmla="*/ 1111 w 1112"/>
              <a:gd name="T1" fmla="*/ 556 h 1112"/>
              <a:gd name="T2" fmla="*/ 1111 w 1112"/>
              <a:gd name="T3" fmla="*/ 556 h 1112"/>
              <a:gd name="T4" fmla="*/ 555 w 1112"/>
              <a:gd name="T5" fmla="*/ 1111 h 1112"/>
              <a:gd name="T6" fmla="*/ 555 w 1112"/>
              <a:gd name="T7" fmla="*/ 1111 h 1112"/>
              <a:gd name="T8" fmla="*/ 0 w 1112"/>
              <a:gd name="T9" fmla="*/ 556 h 1112"/>
              <a:gd name="T10" fmla="*/ 0 w 1112"/>
              <a:gd name="T11" fmla="*/ 556 h 1112"/>
              <a:gd name="T12" fmla="*/ 555 w 1112"/>
              <a:gd name="T13" fmla="*/ 0 h 1112"/>
              <a:gd name="T14" fmla="*/ 555 w 1112"/>
              <a:gd name="T15" fmla="*/ 0 h 1112"/>
              <a:gd name="T16" fmla="*/ 1111 w 1112"/>
              <a:gd name="T17" fmla="*/ 556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2">
                <a:moveTo>
                  <a:pt x="1111" y="556"/>
                </a:moveTo>
                <a:lnTo>
                  <a:pt x="1111" y="556"/>
                </a:lnTo>
                <a:cubicBezTo>
                  <a:pt x="1111" y="863"/>
                  <a:pt x="862" y="1111"/>
                  <a:pt x="555" y="1111"/>
                </a:cubicBezTo>
                <a:lnTo>
                  <a:pt x="555" y="1111"/>
                </a:lnTo>
                <a:cubicBezTo>
                  <a:pt x="249" y="1111"/>
                  <a:pt x="0" y="863"/>
                  <a:pt x="0" y="556"/>
                </a:cubicBezTo>
                <a:lnTo>
                  <a:pt x="0" y="556"/>
                </a:lnTo>
                <a:cubicBezTo>
                  <a:pt x="0" y="249"/>
                  <a:pt x="249" y="0"/>
                  <a:pt x="555" y="0"/>
                </a:cubicBezTo>
                <a:lnTo>
                  <a:pt x="555" y="0"/>
                </a:lnTo>
                <a:cubicBezTo>
                  <a:pt x="862" y="0"/>
                  <a:pt x="1111" y="249"/>
                  <a:pt x="1111" y="556"/>
                </a:cubicBezTo>
              </a:path>
            </a:pathLst>
          </a:custGeom>
          <a:solidFill>
            <a:srgbClr val="FFFFFF"/>
          </a:solidFill>
          <a:ln w="63500" cap="flat">
            <a:solidFill>
              <a:srgbClr val="4E62A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7" name="Freeform 224">
            <a:extLst>
              <a:ext uri="{FF2B5EF4-FFF2-40B4-BE49-F238E27FC236}">
                <a16:creationId xmlns:a16="http://schemas.microsoft.com/office/drawing/2014/main" id="{E0A4BC11-8C49-A84E-A10C-7ED08B95D2A8}"/>
              </a:ext>
            </a:extLst>
          </p:cNvPr>
          <p:cNvSpPr>
            <a:spLocks noChangeArrowheads="1"/>
          </p:cNvSpPr>
          <p:nvPr/>
        </p:nvSpPr>
        <p:spPr bwMode="auto">
          <a:xfrm>
            <a:off x="14469543" y="1735755"/>
            <a:ext cx="1283107" cy="1283107"/>
          </a:xfrm>
          <a:custGeom>
            <a:avLst/>
            <a:gdLst>
              <a:gd name="T0" fmla="*/ 1111 w 1112"/>
              <a:gd name="T1" fmla="*/ 556 h 1112"/>
              <a:gd name="T2" fmla="*/ 1111 w 1112"/>
              <a:gd name="T3" fmla="*/ 556 h 1112"/>
              <a:gd name="T4" fmla="*/ 555 w 1112"/>
              <a:gd name="T5" fmla="*/ 1111 h 1112"/>
              <a:gd name="T6" fmla="*/ 555 w 1112"/>
              <a:gd name="T7" fmla="*/ 1111 h 1112"/>
              <a:gd name="T8" fmla="*/ 0 w 1112"/>
              <a:gd name="T9" fmla="*/ 556 h 1112"/>
              <a:gd name="T10" fmla="*/ 0 w 1112"/>
              <a:gd name="T11" fmla="*/ 556 h 1112"/>
              <a:gd name="T12" fmla="*/ 555 w 1112"/>
              <a:gd name="T13" fmla="*/ 0 h 1112"/>
              <a:gd name="T14" fmla="*/ 555 w 1112"/>
              <a:gd name="T15" fmla="*/ 0 h 1112"/>
              <a:gd name="T16" fmla="*/ 1111 w 1112"/>
              <a:gd name="T17" fmla="*/ 556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2">
                <a:moveTo>
                  <a:pt x="1111" y="556"/>
                </a:moveTo>
                <a:lnTo>
                  <a:pt x="1111" y="556"/>
                </a:lnTo>
                <a:cubicBezTo>
                  <a:pt x="1111" y="863"/>
                  <a:pt x="862" y="1111"/>
                  <a:pt x="555" y="1111"/>
                </a:cubicBezTo>
                <a:lnTo>
                  <a:pt x="555" y="1111"/>
                </a:lnTo>
                <a:cubicBezTo>
                  <a:pt x="249" y="1111"/>
                  <a:pt x="0" y="863"/>
                  <a:pt x="0" y="556"/>
                </a:cubicBezTo>
                <a:lnTo>
                  <a:pt x="0" y="556"/>
                </a:lnTo>
                <a:cubicBezTo>
                  <a:pt x="0" y="249"/>
                  <a:pt x="249" y="0"/>
                  <a:pt x="555" y="0"/>
                </a:cubicBezTo>
                <a:lnTo>
                  <a:pt x="555" y="0"/>
                </a:lnTo>
                <a:cubicBezTo>
                  <a:pt x="862" y="0"/>
                  <a:pt x="1111" y="249"/>
                  <a:pt x="1111" y="556"/>
                </a:cubicBezTo>
              </a:path>
            </a:pathLst>
          </a:custGeom>
          <a:noFill/>
          <a:ln w="635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8" name="Freeform 225">
            <a:extLst>
              <a:ext uri="{FF2B5EF4-FFF2-40B4-BE49-F238E27FC236}">
                <a16:creationId xmlns:a16="http://schemas.microsoft.com/office/drawing/2014/main" id="{DFD2F3FA-EE31-564B-8540-104AAFC3D326}"/>
              </a:ext>
            </a:extLst>
          </p:cNvPr>
          <p:cNvSpPr>
            <a:spLocks noChangeArrowheads="1"/>
          </p:cNvSpPr>
          <p:nvPr/>
        </p:nvSpPr>
        <p:spPr bwMode="auto">
          <a:xfrm>
            <a:off x="14469543" y="10697138"/>
            <a:ext cx="1283107" cy="1283107"/>
          </a:xfrm>
          <a:custGeom>
            <a:avLst/>
            <a:gdLst>
              <a:gd name="T0" fmla="*/ 1111 w 1112"/>
              <a:gd name="T1" fmla="*/ 556 h 1113"/>
              <a:gd name="T2" fmla="*/ 1111 w 1112"/>
              <a:gd name="T3" fmla="*/ 556 h 1113"/>
              <a:gd name="T4" fmla="*/ 555 w 1112"/>
              <a:gd name="T5" fmla="*/ 1112 h 1113"/>
              <a:gd name="T6" fmla="*/ 555 w 1112"/>
              <a:gd name="T7" fmla="*/ 1112 h 1113"/>
              <a:gd name="T8" fmla="*/ 0 w 1112"/>
              <a:gd name="T9" fmla="*/ 556 h 1113"/>
              <a:gd name="T10" fmla="*/ 0 w 1112"/>
              <a:gd name="T11" fmla="*/ 556 h 1113"/>
              <a:gd name="T12" fmla="*/ 555 w 1112"/>
              <a:gd name="T13" fmla="*/ 0 h 1113"/>
              <a:gd name="T14" fmla="*/ 555 w 1112"/>
              <a:gd name="T15" fmla="*/ 0 h 1113"/>
              <a:gd name="T16" fmla="*/ 1111 w 1112"/>
              <a:gd name="T17" fmla="*/ 556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3">
                <a:moveTo>
                  <a:pt x="1111" y="556"/>
                </a:moveTo>
                <a:lnTo>
                  <a:pt x="1111" y="556"/>
                </a:lnTo>
                <a:cubicBezTo>
                  <a:pt x="1111" y="863"/>
                  <a:pt x="862" y="1112"/>
                  <a:pt x="555" y="1112"/>
                </a:cubicBezTo>
                <a:lnTo>
                  <a:pt x="555" y="1112"/>
                </a:lnTo>
                <a:cubicBezTo>
                  <a:pt x="249" y="1112"/>
                  <a:pt x="0" y="863"/>
                  <a:pt x="0" y="556"/>
                </a:cubicBezTo>
                <a:lnTo>
                  <a:pt x="0" y="556"/>
                </a:lnTo>
                <a:cubicBezTo>
                  <a:pt x="0" y="249"/>
                  <a:pt x="249" y="0"/>
                  <a:pt x="555" y="0"/>
                </a:cubicBezTo>
                <a:lnTo>
                  <a:pt x="555" y="0"/>
                </a:lnTo>
                <a:cubicBezTo>
                  <a:pt x="862" y="0"/>
                  <a:pt x="1111" y="249"/>
                  <a:pt x="1111" y="556"/>
                </a:cubicBezTo>
              </a:path>
            </a:pathLst>
          </a:custGeom>
          <a:solidFill>
            <a:srgbClr val="FFFFFF"/>
          </a:solidFill>
          <a:ln w="63500" cap="flat">
            <a:solidFill>
              <a:schemeClr val="accent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9" name="Freeform 226">
            <a:extLst>
              <a:ext uri="{FF2B5EF4-FFF2-40B4-BE49-F238E27FC236}">
                <a16:creationId xmlns:a16="http://schemas.microsoft.com/office/drawing/2014/main" id="{3A68B08A-74CA-5C41-8187-C4115896D154}"/>
              </a:ext>
            </a:extLst>
          </p:cNvPr>
          <p:cNvSpPr>
            <a:spLocks noChangeArrowheads="1"/>
          </p:cNvSpPr>
          <p:nvPr/>
        </p:nvSpPr>
        <p:spPr bwMode="auto">
          <a:xfrm>
            <a:off x="14469543" y="10697138"/>
            <a:ext cx="1283107" cy="1283107"/>
          </a:xfrm>
          <a:custGeom>
            <a:avLst/>
            <a:gdLst>
              <a:gd name="T0" fmla="*/ 1111 w 1112"/>
              <a:gd name="T1" fmla="*/ 556 h 1113"/>
              <a:gd name="T2" fmla="*/ 1111 w 1112"/>
              <a:gd name="T3" fmla="*/ 556 h 1113"/>
              <a:gd name="T4" fmla="*/ 555 w 1112"/>
              <a:gd name="T5" fmla="*/ 1112 h 1113"/>
              <a:gd name="T6" fmla="*/ 555 w 1112"/>
              <a:gd name="T7" fmla="*/ 1112 h 1113"/>
              <a:gd name="T8" fmla="*/ 0 w 1112"/>
              <a:gd name="T9" fmla="*/ 556 h 1113"/>
              <a:gd name="T10" fmla="*/ 0 w 1112"/>
              <a:gd name="T11" fmla="*/ 556 h 1113"/>
              <a:gd name="T12" fmla="*/ 555 w 1112"/>
              <a:gd name="T13" fmla="*/ 0 h 1113"/>
              <a:gd name="T14" fmla="*/ 555 w 1112"/>
              <a:gd name="T15" fmla="*/ 0 h 1113"/>
              <a:gd name="T16" fmla="*/ 1111 w 1112"/>
              <a:gd name="T17" fmla="*/ 556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3">
                <a:moveTo>
                  <a:pt x="1111" y="556"/>
                </a:moveTo>
                <a:lnTo>
                  <a:pt x="1111" y="556"/>
                </a:lnTo>
                <a:cubicBezTo>
                  <a:pt x="1111" y="863"/>
                  <a:pt x="862" y="1112"/>
                  <a:pt x="555" y="1112"/>
                </a:cubicBezTo>
                <a:lnTo>
                  <a:pt x="555" y="1112"/>
                </a:lnTo>
                <a:cubicBezTo>
                  <a:pt x="249" y="1112"/>
                  <a:pt x="0" y="863"/>
                  <a:pt x="0" y="556"/>
                </a:cubicBezTo>
                <a:lnTo>
                  <a:pt x="0" y="556"/>
                </a:lnTo>
                <a:cubicBezTo>
                  <a:pt x="0" y="249"/>
                  <a:pt x="249" y="0"/>
                  <a:pt x="555" y="0"/>
                </a:cubicBezTo>
                <a:lnTo>
                  <a:pt x="555" y="0"/>
                </a:lnTo>
                <a:cubicBezTo>
                  <a:pt x="862" y="0"/>
                  <a:pt x="1111" y="249"/>
                  <a:pt x="1111" y="556"/>
                </a:cubicBezTo>
              </a:path>
            </a:pathLst>
          </a:custGeom>
          <a:noFill/>
          <a:ln w="63500" cap="flat">
            <a:solidFill>
              <a:schemeClr val="accent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0" name="Line 217">
            <a:extLst>
              <a:ext uri="{FF2B5EF4-FFF2-40B4-BE49-F238E27FC236}">
                <a16:creationId xmlns:a16="http://schemas.microsoft.com/office/drawing/2014/main" id="{AB2AD589-1AF6-1944-924A-A48CA8C87E49}"/>
              </a:ext>
            </a:extLst>
          </p:cNvPr>
          <p:cNvSpPr>
            <a:spLocks noChangeShapeType="1"/>
          </p:cNvSpPr>
          <p:nvPr/>
        </p:nvSpPr>
        <p:spPr bwMode="auto">
          <a:xfrm flipH="1">
            <a:off x="13385734" y="6852907"/>
            <a:ext cx="2974636" cy="0"/>
          </a:xfrm>
          <a:prstGeom prst="line">
            <a:avLst/>
          </a:prstGeom>
          <a:noFill/>
          <a:ln w="63500" cap="flat">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1" name="Line 218">
            <a:extLst>
              <a:ext uri="{FF2B5EF4-FFF2-40B4-BE49-F238E27FC236}">
                <a16:creationId xmlns:a16="http://schemas.microsoft.com/office/drawing/2014/main" id="{81FF8E65-F783-6A42-85AC-B2A83AFC9881}"/>
              </a:ext>
            </a:extLst>
          </p:cNvPr>
          <p:cNvSpPr>
            <a:spLocks noChangeShapeType="1"/>
          </p:cNvSpPr>
          <p:nvPr/>
        </p:nvSpPr>
        <p:spPr bwMode="auto">
          <a:xfrm flipH="1">
            <a:off x="13298832" y="4617654"/>
            <a:ext cx="2074802" cy="5090"/>
          </a:xfrm>
          <a:prstGeom prst="line">
            <a:avLst/>
          </a:prstGeom>
          <a:noFill/>
          <a:ln w="6350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2" name="Line 219">
            <a:extLst>
              <a:ext uri="{FF2B5EF4-FFF2-40B4-BE49-F238E27FC236}">
                <a16:creationId xmlns:a16="http://schemas.microsoft.com/office/drawing/2014/main" id="{D298E549-FA6F-A04A-BE2C-D7B1C19CA2E6}"/>
              </a:ext>
            </a:extLst>
          </p:cNvPr>
          <p:cNvSpPr>
            <a:spLocks noChangeShapeType="1"/>
          </p:cNvSpPr>
          <p:nvPr/>
        </p:nvSpPr>
        <p:spPr bwMode="auto">
          <a:xfrm flipH="1">
            <a:off x="13298832" y="9077979"/>
            <a:ext cx="2074802" cy="5090"/>
          </a:xfrm>
          <a:prstGeom prst="line">
            <a:avLst/>
          </a:prstGeom>
          <a:noFill/>
          <a:ln w="6350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30" name="Freeform 227">
            <a:extLst>
              <a:ext uri="{FF2B5EF4-FFF2-40B4-BE49-F238E27FC236}">
                <a16:creationId xmlns:a16="http://schemas.microsoft.com/office/drawing/2014/main" id="{F0D54481-2875-D041-AD5D-0CD75837CCB1}"/>
              </a:ext>
            </a:extLst>
          </p:cNvPr>
          <p:cNvSpPr>
            <a:spLocks noChangeArrowheads="1"/>
          </p:cNvSpPr>
          <p:nvPr/>
        </p:nvSpPr>
        <p:spPr bwMode="auto">
          <a:xfrm>
            <a:off x="13161236" y="2377308"/>
            <a:ext cx="1344167" cy="45719"/>
          </a:xfrm>
          <a:custGeom>
            <a:avLst/>
            <a:gdLst>
              <a:gd name="T0" fmla="*/ 1905 w 1906"/>
              <a:gd name="T1" fmla="*/ 0 h 1"/>
              <a:gd name="T2" fmla="*/ 0 w 1906"/>
              <a:gd name="T3" fmla="*/ 0 h 1"/>
              <a:gd name="T4" fmla="*/ 1905 w 1906"/>
              <a:gd name="T5" fmla="*/ 0 h 1"/>
            </a:gdLst>
            <a:ahLst/>
            <a:cxnLst>
              <a:cxn ang="0">
                <a:pos x="T0" y="T1"/>
              </a:cxn>
              <a:cxn ang="0">
                <a:pos x="T2" y="T3"/>
              </a:cxn>
              <a:cxn ang="0">
                <a:pos x="T4" y="T5"/>
              </a:cxn>
            </a:cxnLst>
            <a:rect l="0" t="0" r="r" b="b"/>
            <a:pathLst>
              <a:path w="1906" h="1">
                <a:moveTo>
                  <a:pt x="1905" y="0"/>
                </a:moveTo>
                <a:lnTo>
                  <a:pt x="0" y="0"/>
                </a:lnTo>
                <a:lnTo>
                  <a:pt x="1905" y="0"/>
                </a:lnTo>
              </a:path>
            </a:pathLst>
          </a:custGeom>
          <a:solidFill>
            <a:srgbClr val="FFFFFF"/>
          </a:solidFill>
          <a:ln w="63500" cap="flat">
            <a:solidFill>
              <a:schemeClr val="accent1"/>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2" name="Freeform 229">
            <a:extLst>
              <a:ext uri="{FF2B5EF4-FFF2-40B4-BE49-F238E27FC236}">
                <a16:creationId xmlns:a16="http://schemas.microsoft.com/office/drawing/2014/main" id="{A804E166-96C5-A44C-A73F-76A869662A33}"/>
              </a:ext>
            </a:extLst>
          </p:cNvPr>
          <p:cNvSpPr>
            <a:spLocks noChangeArrowheads="1"/>
          </p:cNvSpPr>
          <p:nvPr/>
        </p:nvSpPr>
        <p:spPr bwMode="auto">
          <a:xfrm flipV="1">
            <a:off x="13076571" y="11292972"/>
            <a:ext cx="1392293" cy="45719"/>
          </a:xfrm>
          <a:custGeom>
            <a:avLst/>
            <a:gdLst>
              <a:gd name="T0" fmla="*/ 1905 w 1906"/>
              <a:gd name="T1" fmla="*/ 0 h 1"/>
              <a:gd name="T2" fmla="*/ 0 w 1906"/>
              <a:gd name="T3" fmla="*/ 0 h 1"/>
              <a:gd name="T4" fmla="*/ 1905 w 1906"/>
              <a:gd name="T5" fmla="*/ 0 h 1"/>
            </a:gdLst>
            <a:ahLst/>
            <a:cxnLst>
              <a:cxn ang="0">
                <a:pos x="T0" y="T1"/>
              </a:cxn>
              <a:cxn ang="0">
                <a:pos x="T2" y="T3"/>
              </a:cxn>
              <a:cxn ang="0">
                <a:pos x="T4" y="T5"/>
              </a:cxn>
            </a:cxnLst>
            <a:rect l="0" t="0" r="r" b="b"/>
            <a:pathLst>
              <a:path w="1906" h="1">
                <a:moveTo>
                  <a:pt x="1905" y="0"/>
                </a:moveTo>
                <a:lnTo>
                  <a:pt x="0" y="0"/>
                </a:lnTo>
                <a:lnTo>
                  <a:pt x="1905" y="0"/>
                </a:lnTo>
              </a:path>
            </a:pathLst>
          </a:custGeom>
          <a:solidFill>
            <a:srgbClr val="FFFFFF"/>
          </a:solidFill>
          <a:ln w="63500" cap="flat">
            <a:solidFill>
              <a:schemeClr val="accent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4" name="Freeform 391">
            <a:extLst>
              <a:ext uri="{FF2B5EF4-FFF2-40B4-BE49-F238E27FC236}">
                <a16:creationId xmlns:a16="http://schemas.microsoft.com/office/drawing/2014/main" id="{AB06586B-39A3-1246-B93F-4704F6E97A23}"/>
              </a:ext>
            </a:extLst>
          </p:cNvPr>
          <p:cNvSpPr>
            <a:spLocks noChangeArrowheads="1"/>
          </p:cNvSpPr>
          <p:nvPr/>
        </p:nvSpPr>
        <p:spPr bwMode="auto">
          <a:xfrm>
            <a:off x="8450788" y="1735755"/>
            <a:ext cx="5320823" cy="10229213"/>
          </a:xfrm>
          <a:custGeom>
            <a:avLst/>
            <a:gdLst>
              <a:gd name="T0" fmla="*/ 3433 w 4610"/>
              <a:gd name="T1" fmla="*/ 0 h 8861"/>
              <a:gd name="T2" fmla="*/ 3433 w 4610"/>
              <a:gd name="T3" fmla="*/ 0 h 8861"/>
              <a:gd name="T4" fmla="*/ 2267 w 4610"/>
              <a:gd name="T5" fmla="*/ 1021 h 8861"/>
              <a:gd name="T6" fmla="*/ 2267 w 4610"/>
              <a:gd name="T7" fmla="*/ 1021 h 8861"/>
              <a:gd name="T8" fmla="*/ 1368 w 4610"/>
              <a:gd name="T9" fmla="*/ 2038 h 8861"/>
              <a:gd name="T10" fmla="*/ 1368 w 4610"/>
              <a:gd name="T11" fmla="*/ 2038 h 8861"/>
              <a:gd name="T12" fmla="*/ 1176 w 4610"/>
              <a:gd name="T13" fmla="*/ 2022 h 8861"/>
              <a:gd name="T14" fmla="*/ 1176 w 4610"/>
              <a:gd name="T15" fmla="*/ 2022 h 8861"/>
              <a:gd name="T16" fmla="*/ 0 w 4610"/>
              <a:gd name="T17" fmla="*/ 3199 h 8861"/>
              <a:gd name="T18" fmla="*/ 0 w 4610"/>
              <a:gd name="T19" fmla="*/ 3199 h 8861"/>
              <a:gd name="T20" fmla="*/ 579 w 4610"/>
              <a:gd name="T21" fmla="*/ 4212 h 8861"/>
              <a:gd name="T22" fmla="*/ 579 w 4610"/>
              <a:gd name="T23" fmla="*/ 4212 h 8861"/>
              <a:gd name="T24" fmla="*/ 0 w 4610"/>
              <a:gd name="T25" fmla="*/ 5224 h 8861"/>
              <a:gd name="T26" fmla="*/ 0 w 4610"/>
              <a:gd name="T27" fmla="*/ 5224 h 8861"/>
              <a:gd name="T28" fmla="*/ 830 w 4610"/>
              <a:gd name="T29" fmla="*/ 6349 h 8861"/>
              <a:gd name="T30" fmla="*/ 830 w 4610"/>
              <a:gd name="T31" fmla="*/ 6349 h 8861"/>
              <a:gd name="T32" fmla="*/ 830 w 4610"/>
              <a:gd name="T33" fmla="*/ 6364 h 8861"/>
              <a:gd name="T34" fmla="*/ 830 w 4610"/>
              <a:gd name="T35" fmla="*/ 6364 h 8861"/>
              <a:gd name="T36" fmla="*/ 1402 w 4610"/>
              <a:gd name="T37" fmla="*/ 7373 h 8861"/>
              <a:gd name="T38" fmla="*/ 1402 w 4610"/>
              <a:gd name="T39" fmla="*/ 7373 h 8861"/>
              <a:gd name="T40" fmla="*/ 1360 w 4610"/>
              <a:gd name="T41" fmla="*/ 7684 h 8861"/>
              <a:gd name="T42" fmla="*/ 1360 w 4610"/>
              <a:gd name="T43" fmla="*/ 7684 h 8861"/>
              <a:gd name="T44" fmla="*/ 2537 w 4610"/>
              <a:gd name="T45" fmla="*/ 8860 h 8861"/>
              <a:gd name="T46" fmla="*/ 2537 w 4610"/>
              <a:gd name="T47" fmla="*/ 8860 h 8861"/>
              <a:gd name="T48" fmla="*/ 2985 w 4610"/>
              <a:gd name="T49" fmla="*/ 8772 h 8861"/>
              <a:gd name="T50" fmla="*/ 2985 w 4610"/>
              <a:gd name="T51" fmla="*/ 8772 h 8861"/>
              <a:gd name="T52" fmla="*/ 3433 w 4610"/>
              <a:gd name="T53" fmla="*/ 8860 h 8861"/>
              <a:gd name="T54" fmla="*/ 3433 w 4610"/>
              <a:gd name="T55" fmla="*/ 8860 h 8861"/>
              <a:gd name="T56" fmla="*/ 4589 w 4610"/>
              <a:gd name="T57" fmla="*/ 7901 h 8861"/>
              <a:gd name="T58" fmla="*/ 4609 w 4610"/>
              <a:gd name="T59" fmla="*/ 1176 h 8861"/>
              <a:gd name="T60" fmla="*/ 4609 w 4610"/>
              <a:gd name="T61" fmla="*/ 1176 h 8861"/>
              <a:gd name="T62" fmla="*/ 3433 w 4610"/>
              <a:gd name="T63" fmla="*/ 0 h 8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10" h="8861">
                <a:moveTo>
                  <a:pt x="3433" y="0"/>
                </a:moveTo>
                <a:lnTo>
                  <a:pt x="3433" y="0"/>
                </a:lnTo>
                <a:cubicBezTo>
                  <a:pt x="2836" y="0"/>
                  <a:pt x="2343" y="445"/>
                  <a:pt x="2267" y="1021"/>
                </a:cubicBezTo>
                <a:lnTo>
                  <a:pt x="2267" y="1021"/>
                </a:lnTo>
                <a:cubicBezTo>
                  <a:pt x="1788" y="1133"/>
                  <a:pt x="1421" y="1539"/>
                  <a:pt x="1368" y="2038"/>
                </a:cubicBezTo>
                <a:lnTo>
                  <a:pt x="1368" y="2038"/>
                </a:lnTo>
                <a:cubicBezTo>
                  <a:pt x="1305" y="2028"/>
                  <a:pt x="1241" y="2022"/>
                  <a:pt x="1176" y="2022"/>
                </a:cubicBezTo>
                <a:lnTo>
                  <a:pt x="1176" y="2022"/>
                </a:lnTo>
                <a:cubicBezTo>
                  <a:pt x="526" y="2022"/>
                  <a:pt x="0" y="2549"/>
                  <a:pt x="0" y="3199"/>
                </a:cubicBezTo>
                <a:lnTo>
                  <a:pt x="0" y="3199"/>
                </a:lnTo>
                <a:cubicBezTo>
                  <a:pt x="0" y="3630"/>
                  <a:pt x="232" y="4007"/>
                  <a:pt x="579" y="4212"/>
                </a:cubicBezTo>
                <a:lnTo>
                  <a:pt x="579" y="4212"/>
                </a:lnTo>
                <a:cubicBezTo>
                  <a:pt x="232" y="4416"/>
                  <a:pt x="0" y="4792"/>
                  <a:pt x="0" y="5224"/>
                </a:cubicBezTo>
                <a:lnTo>
                  <a:pt x="0" y="5224"/>
                </a:lnTo>
                <a:cubicBezTo>
                  <a:pt x="0" y="5753"/>
                  <a:pt x="349" y="6201"/>
                  <a:pt x="830" y="6349"/>
                </a:cubicBezTo>
                <a:lnTo>
                  <a:pt x="830" y="6349"/>
                </a:lnTo>
                <a:cubicBezTo>
                  <a:pt x="830" y="6354"/>
                  <a:pt x="830" y="6359"/>
                  <a:pt x="830" y="6364"/>
                </a:cubicBezTo>
                <a:lnTo>
                  <a:pt x="830" y="6364"/>
                </a:lnTo>
                <a:cubicBezTo>
                  <a:pt x="830" y="6793"/>
                  <a:pt x="1059" y="7168"/>
                  <a:pt x="1402" y="7373"/>
                </a:cubicBezTo>
                <a:lnTo>
                  <a:pt x="1402" y="7373"/>
                </a:lnTo>
                <a:cubicBezTo>
                  <a:pt x="1375" y="7472"/>
                  <a:pt x="1360" y="7576"/>
                  <a:pt x="1360" y="7684"/>
                </a:cubicBezTo>
                <a:lnTo>
                  <a:pt x="1360" y="7684"/>
                </a:lnTo>
                <a:cubicBezTo>
                  <a:pt x="1360" y="8333"/>
                  <a:pt x="1887" y="8860"/>
                  <a:pt x="2537" y="8860"/>
                </a:cubicBezTo>
                <a:lnTo>
                  <a:pt x="2537" y="8860"/>
                </a:lnTo>
                <a:cubicBezTo>
                  <a:pt x="2695" y="8860"/>
                  <a:pt x="2846" y="8829"/>
                  <a:pt x="2985" y="8772"/>
                </a:cubicBezTo>
                <a:lnTo>
                  <a:pt x="2985" y="8772"/>
                </a:lnTo>
                <a:cubicBezTo>
                  <a:pt x="3123" y="8829"/>
                  <a:pt x="3274" y="8860"/>
                  <a:pt x="3433" y="8860"/>
                </a:cubicBezTo>
                <a:lnTo>
                  <a:pt x="3433" y="8860"/>
                </a:lnTo>
                <a:cubicBezTo>
                  <a:pt x="4009" y="8860"/>
                  <a:pt x="4487" y="8446"/>
                  <a:pt x="4589" y="7901"/>
                </a:cubicBezTo>
                <a:lnTo>
                  <a:pt x="4609" y="1176"/>
                </a:lnTo>
                <a:lnTo>
                  <a:pt x="4609" y="1176"/>
                </a:lnTo>
                <a:cubicBezTo>
                  <a:pt x="4609" y="527"/>
                  <a:pt x="4083" y="0"/>
                  <a:pt x="3433" y="0"/>
                </a:cubicBezTo>
              </a:path>
            </a:pathLst>
          </a:custGeom>
          <a:solidFill>
            <a:schemeClr val="tx2"/>
          </a:solidFill>
          <a:ln>
            <a:noFill/>
          </a:ln>
          <a:effectLst/>
        </p:spPr>
        <p:txBody>
          <a:bodyPr wrap="none" anchor="ctr"/>
          <a:lstStyle/>
          <a:p>
            <a:endParaRPr lang="en-US" dirty="0"/>
          </a:p>
        </p:txBody>
      </p:sp>
      <p:grpSp>
        <p:nvGrpSpPr>
          <p:cNvPr id="260" name="Group 259">
            <a:extLst>
              <a:ext uri="{FF2B5EF4-FFF2-40B4-BE49-F238E27FC236}">
                <a16:creationId xmlns:a16="http://schemas.microsoft.com/office/drawing/2014/main" id="{2183FAB5-6870-CC4B-BD18-274190A3111A}"/>
              </a:ext>
            </a:extLst>
          </p:cNvPr>
          <p:cNvGrpSpPr/>
          <p:nvPr/>
        </p:nvGrpSpPr>
        <p:grpSpPr>
          <a:xfrm>
            <a:off x="16360371" y="1561813"/>
            <a:ext cx="4817684" cy="1600438"/>
            <a:chOff x="21840150" y="4290491"/>
            <a:chExt cx="4817684" cy="1600438"/>
          </a:xfrm>
        </p:grpSpPr>
        <p:sp>
          <p:nvSpPr>
            <p:cNvPr id="261" name="CuadroTexto 4">
              <a:extLst>
                <a:ext uri="{FF2B5EF4-FFF2-40B4-BE49-F238E27FC236}">
                  <a16:creationId xmlns:a16="http://schemas.microsoft.com/office/drawing/2014/main" id="{2633D122-597C-B44F-A040-90E0FFEDA438}"/>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Get comfortable in a quiet place with devices silenced.</a:t>
              </a:r>
            </a:p>
          </p:txBody>
        </p:sp>
        <p:sp>
          <p:nvSpPr>
            <p:cNvPr id="262" name="CuadroTexto 4">
              <a:extLst>
                <a:ext uri="{FF2B5EF4-FFF2-40B4-BE49-F238E27FC236}">
                  <a16:creationId xmlns:a16="http://schemas.microsoft.com/office/drawing/2014/main" id="{2BC8F9D4-8FCC-5840-B742-20EB5ABB32D3}"/>
                </a:ext>
              </a:extLst>
            </p:cNvPr>
            <p:cNvSpPr txBox="1"/>
            <p:nvPr/>
          </p:nvSpPr>
          <p:spPr>
            <a:xfrm>
              <a:off x="21840150" y="4290491"/>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Eliminate distractions</a:t>
              </a:r>
            </a:p>
          </p:txBody>
        </p:sp>
      </p:grpSp>
      <p:sp>
        <p:nvSpPr>
          <p:cNvPr id="263" name="CuadroTexto 4">
            <a:extLst>
              <a:ext uri="{FF2B5EF4-FFF2-40B4-BE49-F238E27FC236}">
                <a16:creationId xmlns:a16="http://schemas.microsoft.com/office/drawing/2014/main" id="{9D8DF870-034C-5D46-994D-E496C27235A3}"/>
              </a:ext>
            </a:extLst>
          </p:cNvPr>
          <p:cNvSpPr txBox="1"/>
          <p:nvPr/>
        </p:nvSpPr>
        <p:spPr>
          <a:xfrm>
            <a:off x="14553529" y="1900367"/>
            <a:ext cx="1223184" cy="923330"/>
          </a:xfrm>
          <a:prstGeom prst="rect">
            <a:avLst/>
          </a:prstGeom>
          <a:noFill/>
        </p:spPr>
        <p:txBody>
          <a:bodyPr wrap="square" rtlCol="0">
            <a:spAutoFit/>
          </a:bodyPr>
          <a:lstStyle/>
          <a:p>
            <a:pPr algn="ctr"/>
            <a:r>
              <a:rPr lang="en-US" sz="5400" b="1" dirty="0">
                <a:solidFill>
                  <a:schemeClr val="accent1"/>
                </a:solidFill>
                <a:latin typeface="Lato Semibold" panose="020F0502020204030203" pitchFamily="34" charset="0"/>
                <a:ea typeface="Lato Semibold" panose="020F0502020204030203" pitchFamily="34" charset="0"/>
                <a:cs typeface="Lato Semibold" panose="020F0502020204030203" pitchFamily="34" charset="0"/>
              </a:rPr>
              <a:t>1</a:t>
            </a:r>
          </a:p>
        </p:txBody>
      </p:sp>
      <p:sp>
        <p:nvSpPr>
          <p:cNvPr id="264" name="CuadroTexto 4">
            <a:extLst>
              <a:ext uri="{FF2B5EF4-FFF2-40B4-BE49-F238E27FC236}">
                <a16:creationId xmlns:a16="http://schemas.microsoft.com/office/drawing/2014/main" id="{BFDBD8DB-0716-0D4D-B4BA-0FC3A7B8F785}"/>
              </a:ext>
            </a:extLst>
          </p:cNvPr>
          <p:cNvSpPr txBox="1"/>
          <p:nvPr/>
        </p:nvSpPr>
        <p:spPr>
          <a:xfrm>
            <a:off x="15421908" y="4140715"/>
            <a:ext cx="1223184" cy="923330"/>
          </a:xfrm>
          <a:prstGeom prst="rect">
            <a:avLst/>
          </a:prstGeom>
          <a:noFill/>
        </p:spPr>
        <p:txBody>
          <a:bodyPr wrap="square" rtlCol="0">
            <a:spAutoFit/>
          </a:bodyPr>
          <a:lstStyle/>
          <a:p>
            <a:pPr algn="ctr"/>
            <a:r>
              <a:rPr lang="en-US" sz="5400" b="1" dirty="0">
                <a:solidFill>
                  <a:schemeClr val="accent2"/>
                </a:solidFill>
                <a:latin typeface="Lato Semibold" panose="020F0502020204030203" pitchFamily="34" charset="0"/>
                <a:ea typeface="Lato Semibold" panose="020F0502020204030203" pitchFamily="34" charset="0"/>
                <a:cs typeface="Lato Semibold" panose="020F0502020204030203" pitchFamily="34" charset="0"/>
              </a:rPr>
              <a:t>2</a:t>
            </a:r>
          </a:p>
        </p:txBody>
      </p:sp>
      <p:sp>
        <p:nvSpPr>
          <p:cNvPr id="265" name="CuadroTexto 4">
            <a:extLst>
              <a:ext uri="{FF2B5EF4-FFF2-40B4-BE49-F238E27FC236}">
                <a16:creationId xmlns:a16="http://schemas.microsoft.com/office/drawing/2014/main" id="{99E769C3-4AA1-E140-BB5D-D72C14E5896F}"/>
              </a:ext>
            </a:extLst>
          </p:cNvPr>
          <p:cNvSpPr txBox="1"/>
          <p:nvPr/>
        </p:nvSpPr>
        <p:spPr>
          <a:xfrm>
            <a:off x="14505403" y="10875925"/>
            <a:ext cx="1223184" cy="923330"/>
          </a:xfrm>
          <a:prstGeom prst="rect">
            <a:avLst/>
          </a:prstGeom>
          <a:noFill/>
        </p:spPr>
        <p:txBody>
          <a:bodyPr wrap="square" rtlCol="0">
            <a:spAutoFit/>
          </a:bodyPr>
          <a:lstStyle/>
          <a:p>
            <a:pPr algn="ctr"/>
            <a:r>
              <a:rPr lang="en-US" sz="5400" b="1" dirty="0">
                <a:solidFill>
                  <a:schemeClr val="accent5"/>
                </a:solidFill>
                <a:latin typeface="Lato Semibold" panose="020F0502020204030203" pitchFamily="34" charset="0"/>
                <a:ea typeface="Lato Semibold" panose="020F0502020204030203" pitchFamily="34" charset="0"/>
                <a:cs typeface="Lato Semibold" panose="020F0502020204030203" pitchFamily="34" charset="0"/>
              </a:rPr>
              <a:t>5</a:t>
            </a:r>
          </a:p>
        </p:txBody>
      </p:sp>
      <p:sp>
        <p:nvSpPr>
          <p:cNvPr id="266" name="CuadroTexto 4">
            <a:extLst>
              <a:ext uri="{FF2B5EF4-FFF2-40B4-BE49-F238E27FC236}">
                <a16:creationId xmlns:a16="http://schemas.microsoft.com/office/drawing/2014/main" id="{669B751A-C89B-5646-9A9A-747915CCFF12}"/>
              </a:ext>
            </a:extLst>
          </p:cNvPr>
          <p:cNvSpPr txBox="1"/>
          <p:nvPr/>
        </p:nvSpPr>
        <p:spPr>
          <a:xfrm>
            <a:off x="15470034" y="8616463"/>
            <a:ext cx="1223184" cy="923330"/>
          </a:xfrm>
          <a:prstGeom prst="rect">
            <a:avLst/>
          </a:prstGeom>
          <a:noFill/>
        </p:spPr>
        <p:txBody>
          <a:bodyPr wrap="square" rtlCol="0">
            <a:spAutoFit/>
          </a:bodyPr>
          <a:lstStyle/>
          <a:p>
            <a:pPr algn="ctr"/>
            <a:r>
              <a:rPr lang="en-US" sz="5400" b="1" dirty="0">
                <a:solidFill>
                  <a:schemeClr val="accent4"/>
                </a:solidFill>
                <a:latin typeface="Lato Semibold" panose="020F0502020204030203" pitchFamily="34" charset="0"/>
                <a:ea typeface="Lato Semibold" panose="020F0502020204030203" pitchFamily="34" charset="0"/>
                <a:cs typeface="Lato Semibold" panose="020F0502020204030203" pitchFamily="34" charset="0"/>
              </a:rPr>
              <a:t>4</a:t>
            </a:r>
          </a:p>
        </p:txBody>
      </p:sp>
      <p:sp>
        <p:nvSpPr>
          <p:cNvPr id="267" name="CuadroTexto 4">
            <a:extLst>
              <a:ext uri="{FF2B5EF4-FFF2-40B4-BE49-F238E27FC236}">
                <a16:creationId xmlns:a16="http://schemas.microsoft.com/office/drawing/2014/main" id="{D7826CE6-5AFA-5749-A26A-0E80B731AB74}"/>
              </a:ext>
            </a:extLst>
          </p:cNvPr>
          <p:cNvSpPr txBox="1"/>
          <p:nvPr/>
        </p:nvSpPr>
        <p:spPr>
          <a:xfrm>
            <a:off x="16360371" y="6378589"/>
            <a:ext cx="1223184" cy="923330"/>
          </a:xfrm>
          <a:prstGeom prst="rect">
            <a:avLst/>
          </a:prstGeom>
          <a:noFill/>
        </p:spPr>
        <p:txBody>
          <a:bodyPr wrap="square" rtlCol="0">
            <a:spAutoFit/>
          </a:bodyPr>
          <a:lstStyle/>
          <a:p>
            <a:pPr algn="ctr"/>
            <a:r>
              <a:rPr lang="en-US" sz="5400" b="1" dirty="0">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3</a:t>
            </a:r>
          </a:p>
        </p:txBody>
      </p:sp>
      <p:grpSp>
        <p:nvGrpSpPr>
          <p:cNvPr id="268" name="Group 267">
            <a:extLst>
              <a:ext uri="{FF2B5EF4-FFF2-40B4-BE49-F238E27FC236}">
                <a16:creationId xmlns:a16="http://schemas.microsoft.com/office/drawing/2014/main" id="{5E879684-1160-4946-B715-9137DF8A0355}"/>
              </a:ext>
            </a:extLst>
          </p:cNvPr>
          <p:cNvGrpSpPr/>
          <p:nvPr/>
        </p:nvGrpSpPr>
        <p:grpSpPr>
          <a:xfrm>
            <a:off x="16249951" y="10600848"/>
            <a:ext cx="7379076" cy="1623462"/>
            <a:chOff x="21804472" y="4267467"/>
            <a:chExt cx="4853362" cy="1623462"/>
          </a:xfrm>
        </p:grpSpPr>
        <p:sp>
          <p:nvSpPr>
            <p:cNvPr id="269" name="CuadroTexto 4">
              <a:extLst>
                <a:ext uri="{FF2B5EF4-FFF2-40B4-BE49-F238E27FC236}">
                  <a16:creationId xmlns:a16="http://schemas.microsoft.com/office/drawing/2014/main" id="{228B9EE5-CA13-7B4F-BBCD-D0DA4D254CFA}"/>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Start with what feels easier and build on that until you get into the flow.</a:t>
              </a:r>
            </a:p>
          </p:txBody>
        </p:sp>
        <p:sp>
          <p:nvSpPr>
            <p:cNvPr id="270" name="CuadroTexto 4">
              <a:extLst>
                <a:ext uri="{FF2B5EF4-FFF2-40B4-BE49-F238E27FC236}">
                  <a16:creationId xmlns:a16="http://schemas.microsoft.com/office/drawing/2014/main" id="{21C74CE7-324F-9845-ACBC-1B0F89E823F1}"/>
                </a:ext>
              </a:extLst>
            </p:cNvPr>
            <p:cNvSpPr txBox="1"/>
            <p:nvPr/>
          </p:nvSpPr>
          <p:spPr>
            <a:xfrm>
              <a:off x="21804472" y="4267467"/>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Focus your attention</a:t>
              </a:r>
            </a:p>
          </p:txBody>
        </p:sp>
      </p:grpSp>
      <p:grpSp>
        <p:nvGrpSpPr>
          <p:cNvPr id="271" name="Group 270">
            <a:extLst>
              <a:ext uri="{FF2B5EF4-FFF2-40B4-BE49-F238E27FC236}">
                <a16:creationId xmlns:a16="http://schemas.microsoft.com/office/drawing/2014/main" id="{998C969F-F7BC-3942-9019-D3846363E59E}"/>
              </a:ext>
            </a:extLst>
          </p:cNvPr>
          <p:cNvGrpSpPr/>
          <p:nvPr/>
        </p:nvGrpSpPr>
        <p:grpSpPr>
          <a:xfrm>
            <a:off x="17226643" y="8329977"/>
            <a:ext cx="5744877" cy="1569958"/>
            <a:chOff x="21840150" y="4320971"/>
            <a:chExt cx="5165014" cy="1569958"/>
          </a:xfrm>
        </p:grpSpPr>
        <p:sp>
          <p:nvSpPr>
            <p:cNvPr id="272" name="CuadroTexto 4">
              <a:extLst>
                <a:ext uri="{FF2B5EF4-FFF2-40B4-BE49-F238E27FC236}">
                  <a16:creationId xmlns:a16="http://schemas.microsoft.com/office/drawing/2014/main" id="{F096EB0C-7727-A04C-B48E-933F8E4279D3}"/>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Give yourself a reasonable time period to get and stay in flow.</a:t>
              </a:r>
            </a:p>
          </p:txBody>
        </p:sp>
        <p:sp>
          <p:nvSpPr>
            <p:cNvPr id="273" name="CuadroTexto 4">
              <a:extLst>
                <a:ext uri="{FF2B5EF4-FFF2-40B4-BE49-F238E27FC236}">
                  <a16:creationId xmlns:a16="http://schemas.microsoft.com/office/drawing/2014/main" id="{D10152C5-C74A-3648-88AE-BB1FAF307B43}"/>
                </a:ext>
              </a:extLst>
            </p:cNvPr>
            <p:cNvSpPr txBox="1"/>
            <p:nvPr/>
          </p:nvSpPr>
          <p:spPr>
            <a:xfrm>
              <a:off x="21840150" y="4320971"/>
              <a:ext cx="5165014" cy="1200329"/>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Set a timer for 20-45 min.</a:t>
              </a:r>
            </a:p>
          </p:txBody>
        </p:sp>
      </p:grpSp>
      <p:grpSp>
        <p:nvGrpSpPr>
          <p:cNvPr id="274" name="Group 273">
            <a:extLst>
              <a:ext uri="{FF2B5EF4-FFF2-40B4-BE49-F238E27FC236}">
                <a16:creationId xmlns:a16="http://schemas.microsoft.com/office/drawing/2014/main" id="{B4870ADC-A7CF-864D-B720-395BCD74A20E}"/>
              </a:ext>
            </a:extLst>
          </p:cNvPr>
          <p:cNvGrpSpPr/>
          <p:nvPr/>
        </p:nvGrpSpPr>
        <p:grpSpPr>
          <a:xfrm>
            <a:off x="17226644" y="3821497"/>
            <a:ext cx="4817684" cy="1600438"/>
            <a:chOff x="21840150" y="4290491"/>
            <a:chExt cx="4817684" cy="1600438"/>
          </a:xfrm>
        </p:grpSpPr>
        <p:sp>
          <p:nvSpPr>
            <p:cNvPr id="275" name="CuadroTexto 4">
              <a:extLst>
                <a:ext uri="{FF2B5EF4-FFF2-40B4-BE49-F238E27FC236}">
                  <a16:creationId xmlns:a16="http://schemas.microsoft.com/office/drawing/2014/main" id="{C45695E5-1BDE-E44F-9B98-0FC531C62DB9}"/>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Figure out what needs to be done and your next steps.</a:t>
              </a:r>
            </a:p>
          </p:txBody>
        </p:sp>
        <p:sp>
          <p:nvSpPr>
            <p:cNvPr id="276" name="CuadroTexto 4">
              <a:extLst>
                <a:ext uri="{FF2B5EF4-FFF2-40B4-BE49-F238E27FC236}">
                  <a16:creationId xmlns:a16="http://schemas.microsoft.com/office/drawing/2014/main" id="{68517E15-EC3A-DC45-8C3A-C9E1AE2CAF43}"/>
                </a:ext>
              </a:extLst>
            </p:cNvPr>
            <p:cNvSpPr txBox="1"/>
            <p:nvPr/>
          </p:nvSpPr>
          <p:spPr>
            <a:xfrm>
              <a:off x="21840150" y="4290491"/>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Get clear on the task</a:t>
              </a:r>
            </a:p>
          </p:txBody>
        </p:sp>
      </p:grpSp>
      <p:grpSp>
        <p:nvGrpSpPr>
          <p:cNvPr id="277" name="Group 276">
            <a:extLst>
              <a:ext uri="{FF2B5EF4-FFF2-40B4-BE49-F238E27FC236}">
                <a16:creationId xmlns:a16="http://schemas.microsoft.com/office/drawing/2014/main" id="{5D4F818D-F606-8946-9A26-FE942CF6F55F}"/>
              </a:ext>
            </a:extLst>
          </p:cNvPr>
          <p:cNvGrpSpPr/>
          <p:nvPr/>
        </p:nvGrpSpPr>
        <p:grpSpPr>
          <a:xfrm>
            <a:off x="17978981" y="6059371"/>
            <a:ext cx="4992540" cy="1600438"/>
            <a:chOff x="21840150" y="4290491"/>
            <a:chExt cx="4992540" cy="1600438"/>
          </a:xfrm>
        </p:grpSpPr>
        <p:sp>
          <p:nvSpPr>
            <p:cNvPr id="278" name="CuadroTexto 4">
              <a:extLst>
                <a:ext uri="{FF2B5EF4-FFF2-40B4-BE49-F238E27FC236}">
                  <a16:creationId xmlns:a16="http://schemas.microsoft.com/office/drawing/2014/main" id="{3A80FE3B-273A-FB44-A888-43E7AEE192CB}"/>
                </a:ext>
              </a:extLst>
            </p:cNvPr>
            <p:cNvSpPr txBox="1"/>
            <p:nvPr/>
          </p:nvSpPr>
          <p:spPr>
            <a:xfrm>
              <a:off x="21840150" y="4936822"/>
              <a:ext cx="4992540" cy="954107"/>
            </a:xfrm>
            <a:prstGeom prst="rect">
              <a:avLst/>
            </a:prstGeom>
            <a:noFill/>
          </p:spPr>
          <p:txBody>
            <a:bodyPr wrap="square" rtlCol="0">
              <a:spAutoFit/>
            </a:bodyPr>
            <a:lstStyle/>
            <a:p>
              <a:r>
                <a:rPr lang="en-US" sz="2800" dirty="0">
                  <a:latin typeface="Lato Light" charset="0"/>
                  <a:ea typeface="Lato Light" charset="0"/>
                  <a:cs typeface="Lato Light" charset="0"/>
                </a:rPr>
                <a:t>Picture the results and how you’ll feel when the task is done.</a:t>
              </a:r>
            </a:p>
          </p:txBody>
        </p:sp>
        <p:sp>
          <p:nvSpPr>
            <p:cNvPr id="279" name="CuadroTexto 4">
              <a:extLst>
                <a:ext uri="{FF2B5EF4-FFF2-40B4-BE49-F238E27FC236}">
                  <a16:creationId xmlns:a16="http://schemas.microsoft.com/office/drawing/2014/main" id="{3125D34A-C97A-404C-B2F3-74B89E9E62BB}"/>
                </a:ext>
              </a:extLst>
            </p:cNvPr>
            <p:cNvSpPr txBox="1"/>
            <p:nvPr/>
          </p:nvSpPr>
          <p:spPr>
            <a:xfrm>
              <a:off x="21840150" y="4290491"/>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Visualize the outcome</a:t>
              </a:r>
            </a:p>
          </p:txBody>
        </p:sp>
      </p:grpSp>
      <p:sp>
        <p:nvSpPr>
          <p:cNvPr id="283" name="CuadroTexto 238">
            <a:extLst>
              <a:ext uri="{FF2B5EF4-FFF2-40B4-BE49-F238E27FC236}">
                <a16:creationId xmlns:a16="http://schemas.microsoft.com/office/drawing/2014/main" id="{F5F3D6A3-0C53-4B45-B6B5-38D93778737D}"/>
              </a:ext>
            </a:extLst>
          </p:cNvPr>
          <p:cNvSpPr txBox="1"/>
          <p:nvPr/>
        </p:nvSpPr>
        <p:spPr>
          <a:xfrm>
            <a:off x="1545860" y="4587418"/>
            <a:ext cx="7132320" cy="4154984"/>
          </a:xfrm>
          <a:prstGeom prst="rect">
            <a:avLst/>
          </a:prstGeom>
          <a:noFill/>
        </p:spPr>
        <p:txBody>
          <a:bodyPr wrap="square" rtlCol="0">
            <a:spAutoFit/>
          </a:bodyPr>
          <a:lstStyle/>
          <a:p>
            <a:r>
              <a:rPr lang="en-US" sz="8800" b="1" dirty="0">
                <a:solidFill>
                  <a:schemeClr val="tx2"/>
                </a:solidFill>
                <a:latin typeface="Lato Heavy" charset="0"/>
                <a:ea typeface="Lato Heavy" charset="0"/>
                <a:cs typeface="Lato Heavy" charset="0"/>
              </a:rPr>
              <a:t>5 steps to creating a flow state</a:t>
            </a:r>
          </a:p>
        </p:txBody>
      </p:sp>
    </p:spTree>
    <p:extLst>
      <p:ext uri="{BB962C8B-B14F-4D97-AF65-F5344CB8AC3E}">
        <p14:creationId xmlns:p14="http://schemas.microsoft.com/office/powerpoint/2010/main" val="769030716"/>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Freeform 220">
            <a:extLst>
              <a:ext uri="{FF2B5EF4-FFF2-40B4-BE49-F238E27FC236}">
                <a16:creationId xmlns:a16="http://schemas.microsoft.com/office/drawing/2014/main" id="{BC4548C4-C417-924D-BE21-651CB3DEDEEA}"/>
              </a:ext>
            </a:extLst>
          </p:cNvPr>
          <p:cNvSpPr>
            <a:spLocks noChangeArrowheads="1"/>
          </p:cNvSpPr>
          <p:nvPr/>
        </p:nvSpPr>
        <p:spPr bwMode="auto">
          <a:xfrm>
            <a:off x="16328013" y="6206263"/>
            <a:ext cx="1283107" cy="1283107"/>
          </a:xfrm>
          <a:custGeom>
            <a:avLst/>
            <a:gdLst>
              <a:gd name="T0" fmla="*/ 1111 w 1112"/>
              <a:gd name="T1" fmla="*/ 555 h 1111"/>
              <a:gd name="T2" fmla="*/ 1111 w 1112"/>
              <a:gd name="T3" fmla="*/ 555 h 1111"/>
              <a:gd name="T4" fmla="*/ 556 w 1112"/>
              <a:gd name="T5" fmla="*/ 1110 h 1111"/>
              <a:gd name="T6" fmla="*/ 556 w 1112"/>
              <a:gd name="T7" fmla="*/ 1110 h 1111"/>
              <a:gd name="T8" fmla="*/ 0 w 1112"/>
              <a:gd name="T9" fmla="*/ 555 h 1111"/>
              <a:gd name="T10" fmla="*/ 0 w 1112"/>
              <a:gd name="T11" fmla="*/ 555 h 1111"/>
              <a:gd name="T12" fmla="*/ 556 w 1112"/>
              <a:gd name="T13" fmla="*/ 0 h 1111"/>
              <a:gd name="T14" fmla="*/ 556 w 1112"/>
              <a:gd name="T15" fmla="*/ 0 h 1111"/>
              <a:gd name="T16" fmla="*/ 1111 w 1112"/>
              <a:gd name="T17" fmla="*/ 555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1">
                <a:moveTo>
                  <a:pt x="1111" y="555"/>
                </a:moveTo>
                <a:lnTo>
                  <a:pt x="1111" y="555"/>
                </a:lnTo>
                <a:cubicBezTo>
                  <a:pt x="1111" y="862"/>
                  <a:pt x="862" y="1110"/>
                  <a:pt x="556" y="1110"/>
                </a:cubicBezTo>
                <a:lnTo>
                  <a:pt x="556" y="1110"/>
                </a:lnTo>
                <a:cubicBezTo>
                  <a:pt x="249" y="1110"/>
                  <a:pt x="0" y="862"/>
                  <a:pt x="0" y="555"/>
                </a:cubicBezTo>
                <a:lnTo>
                  <a:pt x="0" y="555"/>
                </a:lnTo>
                <a:cubicBezTo>
                  <a:pt x="0" y="249"/>
                  <a:pt x="249" y="0"/>
                  <a:pt x="556" y="0"/>
                </a:cubicBezTo>
                <a:lnTo>
                  <a:pt x="556" y="0"/>
                </a:lnTo>
                <a:cubicBezTo>
                  <a:pt x="862" y="0"/>
                  <a:pt x="1111" y="249"/>
                  <a:pt x="1111" y="555"/>
                </a:cubicBezTo>
              </a:path>
            </a:pathLst>
          </a:custGeom>
          <a:noFill/>
          <a:ln w="635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4" name="Freeform 221">
            <a:extLst>
              <a:ext uri="{FF2B5EF4-FFF2-40B4-BE49-F238E27FC236}">
                <a16:creationId xmlns:a16="http://schemas.microsoft.com/office/drawing/2014/main" id="{581E2831-D8A2-E141-AAC1-4F1D95DD28FA}"/>
              </a:ext>
            </a:extLst>
          </p:cNvPr>
          <p:cNvSpPr>
            <a:spLocks noChangeArrowheads="1"/>
          </p:cNvSpPr>
          <p:nvPr/>
        </p:nvSpPr>
        <p:spPr bwMode="auto">
          <a:xfrm>
            <a:off x="15386048" y="3981191"/>
            <a:ext cx="1283107" cy="1283107"/>
          </a:xfrm>
          <a:custGeom>
            <a:avLst/>
            <a:gdLst>
              <a:gd name="T0" fmla="*/ 1112 w 1113"/>
              <a:gd name="T1" fmla="*/ 555 h 1112"/>
              <a:gd name="T2" fmla="*/ 1112 w 1113"/>
              <a:gd name="T3" fmla="*/ 555 h 1112"/>
              <a:gd name="T4" fmla="*/ 556 w 1113"/>
              <a:gd name="T5" fmla="*/ 1111 h 1112"/>
              <a:gd name="T6" fmla="*/ 556 w 1113"/>
              <a:gd name="T7" fmla="*/ 1111 h 1112"/>
              <a:gd name="T8" fmla="*/ 0 w 1113"/>
              <a:gd name="T9" fmla="*/ 555 h 1112"/>
              <a:gd name="T10" fmla="*/ 0 w 1113"/>
              <a:gd name="T11" fmla="*/ 555 h 1112"/>
              <a:gd name="T12" fmla="*/ 556 w 1113"/>
              <a:gd name="T13" fmla="*/ 0 h 1112"/>
              <a:gd name="T14" fmla="*/ 556 w 1113"/>
              <a:gd name="T15" fmla="*/ 0 h 1112"/>
              <a:gd name="T16" fmla="*/ 1112 w 1113"/>
              <a:gd name="T17" fmla="*/ 555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 h="1112">
                <a:moveTo>
                  <a:pt x="1112" y="555"/>
                </a:moveTo>
                <a:lnTo>
                  <a:pt x="1112" y="555"/>
                </a:lnTo>
                <a:cubicBezTo>
                  <a:pt x="1112" y="862"/>
                  <a:pt x="863" y="1111"/>
                  <a:pt x="556" y="1111"/>
                </a:cubicBezTo>
                <a:lnTo>
                  <a:pt x="556" y="1111"/>
                </a:lnTo>
                <a:cubicBezTo>
                  <a:pt x="250" y="1111"/>
                  <a:pt x="0" y="862"/>
                  <a:pt x="0" y="555"/>
                </a:cubicBezTo>
                <a:lnTo>
                  <a:pt x="0" y="555"/>
                </a:lnTo>
                <a:cubicBezTo>
                  <a:pt x="0" y="249"/>
                  <a:pt x="250" y="0"/>
                  <a:pt x="556" y="0"/>
                </a:cubicBezTo>
                <a:lnTo>
                  <a:pt x="556" y="0"/>
                </a:lnTo>
                <a:cubicBezTo>
                  <a:pt x="863" y="0"/>
                  <a:pt x="1112" y="249"/>
                  <a:pt x="1112" y="555"/>
                </a:cubicBezTo>
              </a:path>
            </a:pathLst>
          </a:custGeom>
          <a:noFill/>
          <a:ln w="635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5" name="Freeform 222">
            <a:extLst>
              <a:ext uri="{FF2B5EF4-FFF2-40B4-BE49-F238E27FC236}">
                <a16:creationId xmlns:a16="http://schemas.microsoft.com/office/drawing/2014/main" id="{77512A4A-B0D9-484C-BAC0-EBF5B1EE227B}"/>
              </a:ext>
            </a:extLst>
          </p:cNvPr>
          <p:cNvSpPr>
            <a:spLocks noChangeArrowheads="1"/>
          </p:cNvSpPr>
          <p:nvPr/>
        </p:nvSpPr>
        <p:spPr bwMode="auto">
          <a:xfrm>
            <a:off x="15386048" y="8436425"/>
            <a:ext cx="1283107" cy="1283107"/>
          </a:xfrm>
          <a:custGeom>
            <a:avLst/>
            <a:gdLst>
              <a:gd name="T0" fmla="*/ 1112 w 1113"/>
              <a:gd name="T1" fmla="*/ 555 h 1112"/>
              <a:gd name="T2" fmla="*/ 1112 w 1113"/>
              <a:gd name="T3" fmla="*/ 555 h 1112"/>
              <a:gd name="T4" fmla="*/ 556 w 1113"/>
              <a:gd name="T5" fmla="*/ 1111 h 1112"/>
              <a:gd name="T6" fmla="*/ 556 w 1113"/>
              <a:gd name="T7" fmla="*/ 1111 h 1112"/>
              <a:gd name="T8" fmla="*/ 0 w 1113"/>
              <a:gd name="T9" fmla="*/ 555 h 1112"/>
              <a:gd name="T10" fmla="*/ 0 w 1113"/>
              <a:gd name="T11" fmla="*/ 555 h 1112"/>
              <a:gd name="T12" fmla="*/ 556 w 1113"/>
              <a:gd name="T13" fmla="*/ 0 h 1112"/>
              <a:gd name="T14" fmla="*/ 556 w 1113"/>
              <a:gd name="T15" fmla="*/ 0 h 1112"/>
              <a:gd name="T16" fmla="*/ 1112 w 1113"/>
              <a:gd name="T17" fmla="*/ 555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 h="1112">
                <a:moveTo>
                  <a:pt x="1112" y="555"/>
                </a:moveTo>
                <a:lnTo>
                  <a:pt x="1112" y="555"/>
                </a:lnTo>
                <a:cubicBezTo>
                  <a:pt x="1112" y="862"/>
                  <a:pt x="863" y="1111"/>
                  <a:pt x="556" y="1111"/>
                </a:cubicBezTo>
                <a:lnTo>
                  <a:pt x="556" y="1111"/>
                </a:lnTo>
                <a:cubicBezTo>
                  <a:pt x="250" y="1111"/>
                  <a:pt x="0" y="862"/>
                  <a:pt x="0" y="555"/>
                </a:cubicBezTo>
                <a:lnTo>
                  <a:pt x="0" y="555"/>
                </a:lnTo>
                <a:cubicBezTo>
                  <a:pt x="0" y="248"/>
                  <a:pt x="250" y="0"/>
                  <a:pt x="556" y="0"/>
                </a:cubicBezTo>
                <a:lnTo>
                  <a:pt x="556" y="0"/>
                </a:lnTo>
                <a:cubicBezTo>
                  <a:pt x="863" y="0"/>
                  <a:pt x="1112" y="248"/>
                  <a:pt x="1112" y="555"/>
                </a:cubicBezTo>
              </a:path>
            </a:pathLst>
          </a:custGeom>
          <a:noFill/>
          <a:ln w="63500" cap="flat">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6" name="Freeform 223">
            <a:extLst>
              <a:ext uri="{FF2B5EF4-FFF2-40B4-BE49-F238E27FC236}">
                <a16:creationId xmlns:a16="http://schemas.microsoft.com/office/drawing/2014/main" id="{6B39EF83-D865-D444-BC66-1B9212CDBDA8}"/>
              </a:ext>
            </a:extLst>
          </p:cNvPr>
          <p:cNvSpPr>
            <a:spLocks noChangeArrowheads="1"/>
          </p:cNvSpPr>
          <p:nvPr/>
        </p:nvSpPr>
        <p:spPr bwMode="auto">
          <a:xfrm>
            <a:off x="14469543" y="1735755"/>
            <a:ext cx="1283107" cy="1283107"/>
          </a:xfrm>
          <a:custGeom>
            <a:avLst/>
            <a:gdLst>
              <a:gd name="T0" fmla="*/ 1111 w 1112"/>
              <a:gd name="T1" fmla="*/ 556 h 1112"/>
              <a:gd name="T2" fmla="*/ 1111 w 1112"/>
              <a:gd name="T3" fmla="*/ 556 h 1112"/>
              <a:gd name="T4" fmla="*/ 555 w 1112"/>
              <a:gd name="T5" fmla="*/ 1111 h 1112"/>
              <a:gd name="T6" fmla="*/ 555 w 1112"/>
              <a:gd name="T7" fmla="*/ 1111 h 1112"/>
              <a:gd name="T8" fmla="*/ 0 w 1112"/>
              <a:gd name="T9" fmla="*/ 556 h 1112"/>
              <a:gd name="T10" fmla="*/ 0 w 1112"/>
              <a:gd name="T11" fmla="*/ 556 h 1112"/>
              <a:gd name="T12" fmla="*/ 555 w 1112"/>
              <a:gd name="T13" fmla="*/ 0 h 1112"/>
              <a:gd name="T14" fmla="*/ 555 w 1112"/>
              <a:gd name="T15" fmla="*/ 0 h 1112"/>
              <a:gd name="T16" fmla="*/ 1111 w 1112"/>
              <a:gd name="T17" fmla="*/ 556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2">
                <a:moveTo>
                  <a:pt x="1111" y="556"/>
                </a:moveTo>
                <a:lnTo>
                  <a:pt x="1111" y="556"/>
                </a:lnTo>
                <a:cubicBezTo>
                  <a:pt x="1111" y="863"/>
                  <a:pt x="862" y="1111"/>
                  <a:pt x="555" y="1111"/>
                </a:cubicBezTo>
                <a:lnTo>
                  <a:pt x="555" y="1111"/>
                </a:lnTo>
                <a:cubicBezTo>
                  <a:pt x="249" y="1111"/>
                  <a:pt x="0" y="863"/>
                  <a:pt x="0" y="556"/>
                </a:cubicBezTo>
                <a:lnTo>
                  <a:pt x="0" y="556"/>
                </a:lnTo>
                <a:cubicBezTo>
                  <a:pt x="0" y="249"/>
                  <a:pt x="249" y="0"/>
                  <a:pt x="555" y="0"/>
                </a:cubicBezTo>
                <a:lnTo>
                  <a:pt x="555" y="0"/>
                </a:lnTo>
                <a:cubicBezTo>
                  <a:pt x="862" y="0"/>
                  <a:pt x="1111" y="249"/>
                  <a:pt x="1111" y="556"/>
                </a:cubicBezTo>
              </a:path>
            </a:pathLst>
          </a:custGeom>
          <a:solidFill>
            <a:srgbClr val="FFFFFF"/>
          </a:solidFill>
          <a:ln w="63500" cap="flat">
            <a:solidFill>
              <a:srgbClr val="4E62A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7" name="Freeform 224">
            <a:extLst>
              <a:ext uri="{FF2B5EF4-FFF2-40B4-BE49-F238E27FC236}">
                <a16:creationId xmlns:a16="http://schemas.microsoft.com/office/drawing/2014/main" id="{E0A4BC11-8C49-A84E-A10C-7ED08B95D2A8}"/>
              </a:ext>
            </a:extLst>
          </p:cNvPr>
          <p:cNvSpPr>
            <a:spLocks noChangeArrowheads="1"/>
          </p:cNvSpPr>
          <p:nvPr/>
        </p:nvSpPr>
        <p:spPr bwMode="auto">
          <a:xfrm>
            <a:off x="14469543" y="1735755"/>
            <a:ext cx="1283107" cy="1283107"/>
          </a:xfrm>
          <a:custGeom>
            <a:avLst/>
            <a:gdLst>
              <a:gd name="T0" fmla="*/ 1111 w 1112"/>
              <a:gd name="T1" fmla="*/ 556 h 1112"/>
              <a:gd name="T2" fmla="*/ 1111 w 1112"/>
              <a:gd name="T3" fmla="*/ 556 h 1112"/>
              <a:gd name="T4" fmla="*/ 555 w 1112"/>
              <a:gd name="T5" fmla="*/ 1111 h 1112"/>
              <a:gd name="T6" fmla="*/ 555 w 1112"/>
              <a:gd name="T7" fmla="*/ 1111 h 1112"/>
              <a:gd name="T8" fmla="*/ 0 w 1112"/>
              <a:gd name="T9" fmla="*/ 556 h 1112"/>
              <a:gd name="T10" fmla="*/ 0 w 1112"/>
              <a:gd name="T11" fmla="*/ 556 h 1112"/>
              <a:gd name="T12" fmla="*/ 555 w 1112"/>
              <a:gd name="T13" fmla="*/ 0 h 1112"/>
              <a:gd name="T14" fmla="*/ 555 w 1112"/>
              <a:gd name="T15" fmla="*/ 0 h 1112"/>
              <a:gd name="T16" fmla="*/ 1111 w 1112"/>
              <a:gd name="T17" fmla="*/ 556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2">
                <a:moveTo>
                  <a:pt x="1111" y="556"/>
                </a:moveTo>
                <a:lnTo>
                  <a:pt x="1111" y="556"/>
                </a:lnTo>
                <a:cubicBezTo>
                  <a:pt x="1111" y="863"/>
                  <a:pt x="862" y="1111"/>
                  <a:pt x="555" y="1111"/>
                </a:cubicBezTo>
                <a:lnTo>
                  <a:pt x="555" y="1111"/>
                </a:lnTo>
                <a:cubicBezTo>
                  <a:pt x="249" y="1111"/>
                  <a:pt x="0" y="863"/>
                  <a:pt x="0" y="556"/>
                </a:cubicBezTo>
                <a:lnTo>
                  <a:pt x="0" y="556"/>
                </a:lnTo>
                <a:cubicBezTo>
                  <a:pt x="0" y="249"/>
                  <a:pt x="249" y="0"/>
                  <a:pt x="555" y="0"/>
                </a:cubicBezTo>
                <a:lnTo>
                  <a:pt x="555" y="0"/>
                </a:lnTo>
                <a:cubicBezTo>
                  <a:pt x="862" y="0"/>
                  <a:pt x="1111" y="249"/>
                  <a:pt x="1111" y="556"/>
                </a:cubicBezTo>
              </a:path>
            </a:pathLst>
          </a:custGeom>
          <a:noFill/>
          <a:ln w="635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8" name="Freeform 225">
            <a:extLst>
              <a:ext uri="{FF2B5EF4-FFF2-40B4-BE49-F238E27FC236}">
                <a16:creationId xmlns:a16="http://schemas.microsoft.com/office/drawing/2014/main" id="{DFD2F3FA-EE31-564B-8540-104AAFC3D326}"/>
              </a:ext>
            </a:extLst>
          </p:cNvPr>
          <p:cNvSpPr>
            <a:spLocks noChangeArrowheads="1"/>
          </p:cNvSpPr>
          <p:nvPr/>
        </p:nvSpPr>
        <p:spPr bwMode="auto">
          <a:xfrm>
            <a:off x="14469543" y="10697138"/>
            <a:ext cx="1283107" cy="1283107"/>
          </a:xfrm>
          <a:custGeom>
            <a:avLst/>
            <a:gdLst>
              <a:gd name="T0" fmla="*/ 1111 w 1112"/>
              <a:gd name="T1" fmla="*/ 556 h 1113"/>
              <a:gd name="T2" fmla="*/ 1111 w 1112"/>
              <a:gd name="T3" fmla="*/ 556 h 1113"/>
              <a:gd name="T4" fmla="*/ 555 w 1112"/>
              <a:gd name="T5" fmla="*/ 1112 h 1113"/>
              <a:gd name="T6" fmla="*/ 555 w 1112"/>
              <a:gd name="T7" fmla="*/ 1112 h 1113"/>
              <a:gd name="T8" fmla="*/ 0 w 1112"/>
              <a:gd name="T9" fmla="*/ 556 h 1113"/>
              <a:gd name="T10" fmla="*/ 0 w 1112"/>
              <a:gd name="T11" fmla="*/ 556 h 1113"/>
              <a:gd name="T12" fmla="*/ 555 w 1112"/>
              <a:gd name="T13" fmla="*/ 0 h 1113"/>
              <a:gd name="T14" fmla="*/ 555 w 1112"/>
              <a:gd name="T15" fmla="*/ 0 h 1113"/>
              <a:gd name="T16" fmla="*/ 1111 w 1112"/>
              <a:gd name="T17" fmla="*/ 556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3">
                <a:moveTo>
                  <a:pt x="1111" y="556"/>
                </a:moveTo>
                <a:lnTo>
                  <a:pt x="1111" y="556"/>
                </a:lnTo>
                <a:cubicBezTo>
                  <a:pt x="1111" y="863"/>
                  <a:pt x="862" y="1112"/>
                  <a:pt x="555" y="1112"/>
                </a:cubicBezTo>
                <a:lnTo>
                  <a:pt x="555" y="1112"/>
                </a:lnTo>
                <a:cubicBezTo>
                  <a:pt x="249" y="1112"/>
                  <a:pt x="0" y="863"/>
                  <a:pt x="0" y="556"/>
                </a:cubicBezTo>
                <a:lnTo>
                  <a:pt x="0" y="556"/>
                </a:lnTo>
                <a:cubicBezTo>
                  <a:pt x="0" y="249"/>
                  <a:pt x="249" y="0"/>
                  <a:pt x="555" y="0"/>
                </a:cubicBezTo>
                <a:lnTo>
                  <a:pt x="555" y="0"/>
                </a:lnTo>
                <a:cubicBezTo>
                  <a:pt x="862" y="0"/>
                  <a:pt x="1111" y="249"/>
                  <a:pt x="1111" y="556"/>
                </a:cubicBezTo>
              </a:path>
            </a:pathLst>
          </a:custGeom>
          <a:solidFill>
            <a:srgbClr val="FFFFFF"/>
          </a:solidFill>
          <a:ln w="63500" cap="flat">
            <a:solidFill>
              <a:schemeClr val="accent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9" name="Freeform 226">
            <a:extLst>
              <a:ext uri="{FF2B5EF4-FFF2-40B4-BE49-F238E27FC236}">
                <a16:creationId xmlns:a16="http://schemas.microsoft.com/office/drawing/2014/main" id="{3A68B08A-74CA-5C41-8187-C4115896D154}"/>
              </a:ext>
            </a:extLst>
          </p:cNvPr>
          <p:cNvSpPr>
            <a:spLocks noChangeArrowheads="1"/>
          </p:cNvSpPr>
          <p:nvPr/>
        </p:nvSpPr>
        <p:spPr bwMode="auto">
          <a:xfrm>
            <a:off x="14469543" y="10697138"/>
            <a:ext cx="1283107" cy="1283107"/>
          </a:xfrm>
          <a:custGeom>
            <a:avLst/>
            <a:gdLst>
              <a:gd name="T0" fmla="*/ 1111 w 1112"/>
              <a:gd name="T1" fmla="*/ 556 h 1113"/>
              <a:gd name="T2" fmla="*/ 1111 w 1112"/>
              <a:gd name="T3" fmla="*/ 556 h 1113"/>
              <a:gd name="T4" fmla="*/ 555 w 1112"/>
              <a:gd name="T5" fmla="*/ 1112 h 1113"/>
              <a:gd name="T6" fmla="*/ 555 w 1112"/>
              <a:gd name="T7" fmla="*/ 1112 h 1113"/>
              <a:gd name="T8" fmla="*/ 0 w 1112"/>
              <a:gd name="T9" fmla="*/ 556 h 1113"/>
              <a:gd name="T10" fmla="*/ 0 w 1112"/>
              <a:gd name="T11" fmla="*/ 556 h 1113"/>
              <a:gd name="T12" fmla="*/ 555 w 1112"/>
              <a:gd name="T13" fmla="*/ 0 h 1113"/>
              <a:gd name="T14" fmla="*/ 555 w 1112"/>
              <a:gd name="T15" fmla="*/ 0 h 1113"/>
              <a:gd name="T16" fmla="*/ 1111 w 1112"/>
              <a:gd name="T17" fmla="*/ 556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3">
                <a:moveTo>
                  <a:pt x="1111" y="556"/>
                </a:moveTo>
                <a:lnTo>
                  <a:pt x="1111" y="556"/>
                </a:lnTo>
                <a:cubicBezTo>
                  <a:pt x="1111" y="863"/>
                  <a:pt x="862" y="1112"/>
                  <a:pt x="555" y="1112"/>
                </a:cubicBezTo>
                <a:lnTo>
                  <a:pt x="555" y="1112"/>
                </a:lnTo>
                <a:cubicBezTo>
                  <a:pt x="249" y="1112"/>
                  <a:pt x="0" y="863"/>
                  <a:pt x="0" y="556"/>
                </a:cubicBezTo>
                <a:lnTo>
                  <a:pt x="0" y="556"/>
                </a:lnTo>
                <a:cubicBezTo>
                  <a:pt x="0" y="249"/>
                  <a:pt x="249" y="0"/>
                  <a:pt x="555" y="0"/>
                </a:cubicBezTo>
                <a:lnTo>
                  <a:pt x="555" y="0"/>
                </a:lnTo>
                <a:cubicBezTo>
                  <a:pt x="862" y="0"/>
                  <a:pt x="1111" y="249"/>
                  <a:pt x="1111" y="556"/>
                </a:cubicBezTo>
              </a:path>
            </a:pathLst>
          </a:custGeom>
          <a:noFill/>
          <a:ln w="63500" cap="flat">
            <a:solidFill>
              <a:schemeClr val="accent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0" name="Line 217">
            <a:extLst>
              <a:ext uri="{FF2B5EF4-FFF2-40B4-BE49-F238E27FC236}">
                <a16:creationId xmlns:a16="http://schemas.microsoft.com/office/drawing/2014/main" id="{AB2AD589-1AF6-1944-924A-A48CA8C87E49}"/>
              </a:ext>
            </a:extLst>
          </p:cNvPr>
          <p:cNvSpPr>
            <a:spLocks noChangeShapeType="1"/>
          </p:cNvSpPr>
          <p:nvPr/>
        </p:nvSpPr>
        <p:spPr bwMode="auto">
          <a:xfrm flipH="1">
            <a:off x="13385734" y="6852907"/>
            <a:ext cx="2974636" cy="0"/>
          </a:xfrm>
          <a:prstGeom prst="line">
            <a:avLst/>
          </a:prstGeom>
          <a:noFill/>
          <a:ln w="63500" cap="flat">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1" name="Line 218">
            <a:extLst>
              <a:ext uri="{FF2B5EF4-FFF2-40B4-BE49-F238E27FC236}">
                <a16:creationId xmlns:a16="http://schemas.microsoft.com/office/drawing/2014/main" id="{81FF8E65-F783-6A42-85AC-B2A83AFC9881}"/>
              </a:ext>
            </a:extLst>
          </p:cNvPr>
          <p:cNvSpPr>
            <a:spLocks noChangeShapeType="1"/>
          </p:cNvSpPr>
          <p:nvPr/>
        </p:nvSpPr>
        <p:spPr bwMode="auto">
          <a:xfrm flipH="1">
            <a:off x="13298832" y="4617654"/>
            <a:ext cx="2074802" cy="5090"/>
          </a:xfrm>
          <a:prstGeom prst="line">
            <a:avLst/>
          </a:prstGeom>
          <a:noFill/>
          <a:ln w="6350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2" name="Line 219">
            <a:extLst>
              <a:ext uri="{FF2B5EF4-FFF2-40B4-BE49-F238E27FC236}">
                <a16:creationId xmlns:a16="http://schemas.microsoft.com/office/drawing/2014/main" id="{D298E549-FA6F-A04A-BE2C-D7B1C19CA2E6}"/>
              </a:ext>
            </a:extLst>
          </p:cNvPr>
          <p:cNvSpPr>
            <a:spLocks noChangeShapeType="1"/>
          </p:cNvSpPr>
          <p:nvPr/>
        </p:nvSpPr>
        <p:spPr bwMode="auto">
          <a:xfrm flipH="1">
            <a:off x="13298832" y="9077979"/>
            <a:ext cx="2074802" cy="5090"/>
          </a:xfrm>
          <a:prstGeom prst="line">
            <a:avLst/>
          </a:prstGeom>
          <a:noFill/>
          <a:ln w="6350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30" name="Freeform 227">
            <a:extLst>
              <a:ext uri="{FF2B5EF4-FFF2-40B4-BE49-F238E27FC236}">
                <a16:creationId xmlns:a16="http://schemas.microsoft.com/office/drawing/2014/main" id="{F0D54481-2875-D041-AD5D-0CD75837CCB1}"/>
              </a:ext>
            </a:extLst>
          </p:cNvPr>
          <p:cNvSpPr>
            <a:spLocks noChangeArrowheads="1"/>
          </p:cNvSpPr>
          <p:nvPr/>
        </p:nvSpPr>
        <p:spPr bwMode="auto">
          <a:xfrm>
            <a:off x="13161236" y="2377308"/>
            <a:ext cx="1344167" cy="45719"/>
          </a:xfrm>
          <a:custGeom>
            <a:avLst/>
            <a:gdLst>
              <a:gd name="T0" fmla="*/ 1905 w 1906"/>
              <a:gd name="T1" fmla="*/ 0 h 1"/>
              <a:gd name="T2" fmla="*/ 0 w 1906"/>
              <a:gd name="T3" fmla="*/ 0 h 1"/>
              <a:gd name="T4" fmla="*/ 1905 w 1906"/>
              <a:gd name="T5" fmla="*/ 0 h 1"/>
            </a:gdLst>
            <a:ahLst/>
            <a:cxnLst>
              <a:cxn ang="0">
                <a:pos x="T0" y="T1"/>
              </a:cxn>
              <a:cxn ang="0">
                <a:pos x="T2" y="T3"/>
              </a:cxn>
              <a:cxn ang="0">
                <a:pos x="T4" y="T5"/>
              </a:cxn>
            </a:cxnLst>
            <a:rect l="0" t="0" r="r" b="b"/>
            <a:pathLst>
              <a:path w="1906" h="1">
                <a:moveTo>
                  <a:pt x="1905" y="0"/>
                </a:moveTo>
                <a:lnTo>
                  <a:pt x="0" y="0"/>
                </a:lnTo>
                <a:lnTo>
                  <a:pt x="1905" y="0"/>
                </a:lnTo>
              </a:path>
            </a:pathLst>
          </a:custGeom>
          <a:solidFill>
            <a:srgbClr val="FFFFFF"/>
          </a:solidFill>
          <a:ln w="63500" cap="flat">
            <a:solidFill>
              <a:schemeClr val="accent1"/>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2" name="Freeform 229">
            <a:extLst>
              <a:ext uri="{FF2B5EF4-FFF2-40B4-BE49-F238E27FC236}">
                <a16:creationId xmlns:a16="http://schemas.microsoft.com/office/drawing/2014/main" id="{A804E166-96C5-A44C-A73F-76A869662A33}"/>
              </a:ext>
            </a:extLst>
          </p:cNvPr>
          <p:cNvSpPr>
            <a:spLocks noChangeArrowheads="1"/>
          </p:cNvSpPr>
          <p:nvPr/>
        </p:nvSpPr>
        <p:spPr bwMode="auto">
          <a:xfrm flipV="1">
            <a:off x="13076571" y="11292972"/>
            <a:ext cx="1392293" cy="45719"/>
          </a:xfrm>
          <a:custGeom>
            <a:avLst/>
            <a:gdLst>
              <a:gd name="T0" fmla="*/ 1905 w 1906"/>
              <a:gd name="T1" fmla="*/ 0 h 1"/>
              <a:gd name="T2" fmla="*/ 0 w 1906"/>
              <a:gd name="T3" fmla="*/ 0 h 1"/>
              <a:gd name="T4" fmla="*/ 1905 w 1906"/>
              <a:gd name="T5" fmla="*/ 0 h 1"/>
            </a:gdLst>
            <a:ahLst/>
            <a:cxnLst>
              <a:cxn ang="0">
                <a:pos x="T0" y="T1"/>
              </a:cxn>
              <a:cxn ang="0">
                <a:pos x="T2" y="T3"/>
              </a:cxn>
              <a:cxn ang="0">
                <a:pos x="T4" y="T5"/>
              </a:cxn>
            </a:cxnLst>
            <a:rect l="0" t="0" r="r" b="b"/>
            <a:pathLst>
              <a:path w="1906" h="1">
                <a:moveTo>
                  <a:pt x="1905" y="0"/>
                </a:moveTo>
                <a:lnTo>
                  <a:pt x="0" y="0"/>
                </a:lnTo>
                <a:lnTo>
                  <a:pt x="1905" y="0"/>
                </a:lnTo>
              </a:path>
            </a:pathLst>
          </a:custGeom>
          <a:solidFill>
            <a:srgbClr val="FFFFFF"/>
          </a:solidFill>
          <a:ln w="63500" cap="flat">
            <a:solidFill>
              <a:schemeClr val="accent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4" name="Freeform 391">
            <a:extLst>
              <a:ext uri="{FF2B5EF4-FFF2-40B4-BE49-F238E27FC236}">
                <a16:creationId xmlns:a16="http://schemas.microsoft.com/office/drawing/2014/main" id="{AB06586B-39A3-1246-B93F-4704F6E97A23}"/>
              </a:ext>
            </a:extLst>
          </p:cNvPr>
          <p:cNvSpPr>
            <a:spLocks noChangeArrowheads="1"/>
          </p:cNvSpPr>
          <p:nvPr/>
        </p:nvSpPr>
        <p:spPr bwMode="auto">
          <a:xfrm>
            <a:off x="8450788" y="1735755"/>
            <a:ext cx="5320823" cy="10229213"/>
          </a:xfrm>
          <a:custGeom>
            <a:avLst/>
            <a:gdLst>
              <a:gd name="T0" fmla="*/ 3433 w 4610"/>
              <a:gd name="T1" fmla="*/ 0 h 8861"/>
              <a:gd name="T2" fmla="*/ 3433 w 4610"/>
              <a:gd name="T3" fmla="*/ 0 h 8861"/>
              <a:gd name="T4" fmla="*/ 2267 w 4610"/>
              <a:gd name="T5" fmla="*/ 1021 h 8861"/>
              <a:gd name="T6" fmla="*/ 2267 w 4610"/>
              <a:gd name="T7" fmla="*/ 1021 h 8861"/>
              <a:gd name="T8" fmla="*/ 1368 w 4610"/>
              <a:gd name="T9" fmla="*/ 2038 h 8861"/>
              <a:gd name="T10" fmla="*/ 1368 w 4610"/>
              <a:gd name="T11" fmla="*/ 2038 h 8861"/>
              <a:gd name="T12" fmla="*/ 1176 w 4610"/>
              <a:gd name="T13" fmla="*/ 2022 h 8861"/>
              <a:gd name="T14" fmla="*/ 1176 w 4610"/>
              <a:gd name="T15" fmla="*/ 2022 h 8861"/>
              <a:gd name="T16" fmla="*/ 0 w 4610"/>
              <a:gd name="T17" fmla="*/ 3199 h 8861"/>
              <a:gd name="T18" fmla="*/ 0 w 4610"/>
              <a:gd name="T19" fmla="*/ 3199 h 8861"/>
              <a:gd name="T20" fmla="*/ 579 w 4610"/>
              <a:gd name="T21" fmla="*/ 4212 h 8861"/>
              <a:gd name="T22" fmla="*/ 579 w 4610"/>
              <a:gd name="T23" fmla="*/ 4212 h 8861"/>
              <a:gd name="T24" fmla="*/ 0 w 4610"/>
              <a:gd name="T25" fmla="*/ 5224 h 8861"/>
              <a:gd name="T26" fmla="*/ 0 w 4610"/>
              <a:gd name="T27" fmla="*/ 5224 h 8861"/>
              <a:gd name="T28" fmla="*/ 830 w 4610"/>
              <a:gd name="T29" fmla="*/ 6349 h 8861"/>
              <a:gd name="T30" fmla="*/ 830 w 4610"/>
              <a:gd name="T31" fmla="*/ 6349 h 8861"/>
              <a:gd name="T32" fmla="*/ 830 w 4610"/>
              <a:gd name="T33" fmla="*/ 6364 h 8861"/>
              <a:gd name="T34" fmla="*/ 830 w 4610"/>
              <a:gd name="T35" fmla="*/ 6364 h 8861"/>
              <a:gd name="T36" fmla="*/ 1402 w 4610"/>
              <a:gd name="T37" fmla="*/ 7373 h 8861"/>
              <a:gd name="T38" fmla="*/ 1402 w 4610"/>
              <a:gd name="T39" fmla="*/ 7373 h 8861"/>
              <a:gd name="T40" fmla="*/ 1360 w 4610"/>
              <a:gd name="T41" fmla="*/ 7684 h 8861"/>
              <a:gd name="T42" fmla="*/ 1360 w 4610"/>
              <a:gd name="T43" fmla="*/ 7684 h 8861"/>
              <a:gd name="T44" fmla="*/ 2537 w 4610"/>
              <a:gd name="T45" fmla="*/ 8860 h 8861"/>
              <a:gd name="T46" fmla="*/ 2537 w 4610"/>
              <a:gd name="T47" fmla="*/ 8860 h 8861"/>
              <a:gd name="T48" fmla="*/ 2985 w 4610"/>
              <a:gd name="T49" fmla="*/ 8772 h 8861"/>
              <a:gd name="T50" fmla="*/ 2985 w 4610"/>
              <a:gd name="T51" fmla="*/ 8772 h 8861"/>
              <a:gd name="T52" fmla="*/ 3433 w 4610"/>
              <a:gd name="T53" fmla="*/ 8860 h 8861"/>
              <a:gd name="T54" fmla="*/ 3433 w 4610"/>
              <a:gd name="T55" fmla="*/ 8860 h 8861"/>
              <a:gd name="T56" fmla="*/ 4589 w 4610"/>
              <a:gd name="T57" fmla="*/ 7901 h 8861"/>
              <a:gd name="T58" fmla="*/ 4609 w 4610"/>
              <a:gd name="T59" fmla="*/ 1176 h 8861"/>
              <a:gd name="T60" fmla="*/ 4609 w 4610"/>
              <a:gd name="T61" fmla="*/ 1176 h 8861"/>
              <a:gd name="T62" fmla="*/ 3433 w 4610"/>
              <a:gd name="T63" fmla="*/ 0 h 8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10" h="8861">
                <a:moveTo>
                  <a:pt x="3433" y="0"/>
                </a:moveTo>
                <a:lnTo>
                  <a:pt x="3433" y="0"/>
                </a:lnTo>
                <a:cubicBezTo>
                  <a:pt x="2836" y="0"/>
                  <a:pt x="2343" y="445"/>
                  <a:pt x="2267" y="1021"/>
                </a:cubicBezTo>
                <a:lnTo>
                  <a:pt x="2267" y="1021"/>
                </a:lnTo>
                <a:cubicBezTo>
                  <a:pt x="1788" y="1133"/>
                  <a:pt x="1421" y="1539"/>
                  <a:pt x="1368" y="2038"/>
                </a:cubicBezTo>
                <a:lnTo>
                  <a:pt x="1368" y="2038"/>
                </a:lnTo>
                <a:cubicBezTo>
                  <a:pt x="1305" y="2028"/>
                  <a:pt x="1241" y="2022"/>
                  <a:pt x="1176" y="2022"/>
                </a:cubicBezTo>
                <a:lnTo>
                  <a:pt x="1176" y="2022"/>
                </a:lnTo>
                <a:cubicBezTo>
                  <a:pt x="526" y="2022"/>
                  <a:pt x="0" y="2549"/>
                  <a:pt x="0" y="3199"/>
                </a:cubicBezTo>
                <a:lnTo>
                  <a:pt x="0" y="3199"/>
                </a:lnTo>
                <a:cubicBezTo>
                  <a:pt x="0" y="3630"/>
                  <a:pt x="232" y="4007"/>
                  <a:pt x="579" y="4212"/>
                </a:cubicBezTo>
                <a:lnTo>
                  <a:pt x="579" y="4212"/>
                </a:lnTo>
                <a:cubicBezTo>
                  <a:pt x="232" y="4416"/>
                  <a:pt x="0" y="4792"/>
                  <a:pt x="0" y="5224"/>
                </a:cubicBezTo>
                <a:lnTo>
                  <a:pt x="0" y="5224"/>
                </a:lnTo>
                <a:cubicBezTo>
                  <a:pt x="0" y="5753"/>
                  <a:pt x="349" y="6201"/>
                  <a:pt x="830" y="6349"/>
                </a:cubicBezTo>
                <a:lnTo>
                  <a:pt x="830" y="6349"/>
                </a:lnTo>
                <a:cubicBezTo>
                  <a:pt x="830" y="6354"/>
                  <a:pt x="830" y="6359"/>
                  <a:pt x="830" y="6364"/>
                </a:cubicBezTo>
                <a:lnTo>
                  <a:pt x="830" y="6364"/>
                </a:lnTo>
                <a:cubicBezTo>
                  <a:pt x="830" y="6793"/>
                  <a:pt x="1059" y="7168"/>
                  <a:pt x="1402" y="7373"/>
                </a:cubicBezTo>
                <a:lnTo>
                  <a:pt x="1402" y="7373"/>
                </a:lnTo>
                <a:cubicBezTo>
                  <a:pt x="1375" y="7472"/>
                  <a:pt x="1360" y="7576"/>
                  <a:pt x="1360" y="7684"/>
                </a:cubicBezTo>
                <a:lnTo>
                  <a:pt x="1360" y="7684"/>
                </a:lnTo>
                <a:cubicBezTo>
                  <a:pt x="1360" y="8333"/>
                  <a:pt x="1887" y="8860"/>
                  <a:pt x="2537" y="8860"/>
                </a:cubicBezTo>
                <a:lnTo>
                  <a:pt x="2537" y="8860"/>
                </a:lnTo>
                <a:cubicBezTo>
                  <a:pt x="2695" y="8860"/>
                  <a:pt x="2846" y="8829"/>
                  <a:pt x="2985" y="8772"/>
                </a:cubicBezTo>
                <a:lnTo>
                  <a:pt x="2985" y="8772"/>
                </a:lnTo>
                <a:cubicBezTo>
                  <a:pt x="3123" y="8829"/>
                  <a:pt x="3274" y="8860"/>
                  <a:pt x="3433" y="8860"/>
                </a:cubicBezTo>
                <a:lnTo>
                  <a:pt x="3433" y="8860"/>
                </a:lnTo>
                <a:cubicBezTo>
                  <a:pt x="4009" y="8860"/>
                  <a:pt x="4487" y="8446"/>
                  <a:pt x="4589" y="7901"/>
                </a:cubicBezTo>
                <a:lnTo>
                  <a:pt x="4609" y="1176"/>
                </a:lnTo>
                <a:lnTo>
                  <a:pt x="4609" y="1176"/>
                </a:lnTo>
                <a:cubicBezTo>
                  <a:pt x="4609" y="527"/>
                  <a:pt x="4083" y="0"/>
                  <a:pt x="3433" y="0"/>
                </a:cubicBezTo>
              </a:path>
            </a:pathLst>
          </a:custGeom>
          <a:solidFill>
            <a:schemeClr val="tx2"/>
          </a:solidFill>
          <a:ln>
            <a:noFill/>
          </a:ln>
          <a:effectLst/>
        </p:spPr>
        <p:txBody>
          <a:bodyPr wrap="none" anchor="ctr"/>
          <a:lstStyle/>
          <a:p>
            <a:endParaRPr lang="en-US" dirty="0"/>
          </a:p>
        </p:txBody>
      </p:sp>
      <p:grpSp>
        <p:nvGrpSpPr>
          <p:cNvPr id="260" name="Group 259">
            <a:extLst>
              <a:ext uri="{FF2B5EF4-FFF2-40B4-BE49-F238E27FC236}">
                <a16:creationId xmlns:a16="http://schemas.microsoft.com/office/drawing/2014/main" id="{2183FAB5-6870-CC4B-BD18-274190A3111A}"/>
              </a:ext>
            </a:extLst>
          </p:cNvPr>
          <p:cNvGrpSpPr/>
          <p:nvPr/>
        </p:nvGrpSpPr>
        <p:grpSpPr>
          <a:xfrm>
            <a:off x="16360371" y="1561813"/>
            <a:ext cx="4817684" cy="1600438"/>
            <a:chOff x="21840150" y="4290491"/>
            <a:chExt cx="4817684" cy="1600438"/>
          </a:xfrm>
        </p:grpSpPr>
        <p:sp>
          <p:nvSpPr>
            <p:cNvPr id="261" name="CuadroTexto 4">
              <a:extLst>
                <a:ext uri="{FF2B5EF4-FFF2-40B4-BE49-F238E27FC236}">
                  <a16:creationId xmlns:a16="http://schemas.microsoft.com/office/drawing/2014/main" id="{2633D122-597C-B44F-A040-90E0FFEDA438}"/>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Get comfortable in a quiet place with devices silenced.</a:t>
              </a:r>
            </a:p>
          </p:txBody>
        </p:sp>
        <p:sp>
          <p:nvSpPr>
            <p:cNvPr id="262" name="CuadroTexto 4">
              <a:extLst>
                <a:ext uri="{FF2B5EF4-FFF2-40B4-BE49-F238E27FC236}">
                  <a16:creationId xmlns:a16="http://schemas.microsoft.com/office/drawing/2014/main" id="{2BC8F9D4-8FCC-5840-B742-20EB5ABB32D3}"/>
                </a:ext>
              </a:extLst>
            </p:cNvPr>
            <p:cNvSpPr txBox="1"/>
            <p:nvPr/>
          </p:nvSpPr>
          <p:spPr>
            <a:xfrm>
              <a:off x="21840150" y="4290491"/>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Eliminate distractions</a:t>
              </a:r>
            </a:p>
          </p:txBody>
        </p:sp>
      </p:grpSp>
      <p:sp>
        <p:nvSpPr>
          <p:cNvPr id="263" name="CuadroTexto 4">
            <a:extLst>
              <a:ext uri="{FF2B5EF4-FFF2-40B4-BE49-F238E27FC236}">
                <a16:creationId xmlns:a16="http://schemas.microsoft.com/office/drawing/2014/main" id="{9D8DF870-034C-5D46-994D-E496C27235A3}"/>
              </a:ext>
            </a:extLst>
          </p:cNvPr>
          <p:cNvSpPr txBox="1"/>
          <p:nvPr/>
        </p:nvSpPr>
        <p:spPr>
          <a:xfrm>
            <a:off x="14553529" y="1900367"/>
            <a:ext cx="1223184" cy="923330"/>
          </a:xfrm>
          <a:prstGeom prst="rect">
            <a:avLst/>
          </a:prstGeom>
          <a:noFill/>
        </p:spPr>
        <p:txBody>
          <a:bodyPr wrap="square" rtlCol="0">
            <a:spAutoFit/>
          </a:bodyPr>
          <a:lstStyle/>
          <a:p>
            <a:pPr algn="ctr"/>
            <a:r>
              <a:rPr lang="en-US" sz="5400" b="1" dirty="0">
                <a:solidFill>
                  <a:schemeClr val="accent1"/>
                </a:solidFill>
                <a:latin typeface="Lato Semibold" panose="020F0502020204030203" pitchFamily="34" charset="0"/>
                <a:ea typeface="Lato Semibold" panose="020F0502020204030203" pitchFamily="34" charset="0"/>
                <a:cs typeface="Lato Semibold" panose="020F0502020204030203" pitchFamily="34" charset="0"/>
              </a:rPr>
              <a:t>1</a:t>
            </a:r>
          </a:p>
        </p:txBody>
      </p:sp>
      <p:sp>
        <p:nvSpPr>
          <p:cNvPr id="264" name="CuadroTexto 4">
            <a:extLst>
              <a:ext uri="{FF2B5EF4-FFF2-40B4-BE49-F238E27FC236}">
                <a16:creationId xmlns:a16="http://schemas.microsoft.com/office/drawing/2014/main" id="{BFDBD8DB-0716-0D4D-B4BA-0FC3A7B8F785}"/>
              </a:ext>
            </a:extLst>
          </p:cNvPr>
          <p:cNvSpPr txBox="1"/>
          <p:nvPr/>
        </p:nvSpPr>
        <p:spPr>
          <a:xfrm>
            <a:off x="15421908" y="4140715"/>
            <a:ext cx="1223184" cy="923330"/>
          </a:xfrm>
          <a:prstGeom prst="rect">
            <a:avLst/>
          </a:prstGeom>
          <a:noFill/>
        </p:spPr>
        <p:txBody>
          <a:bodyPr wrap="square" rtlCol="0">
            <a:spAutoFit/>
          </a:bodyPr>
          <a:lstStyle/>
          <a:p>
            <a:pPr algn="ctr"/>
            <a:r>
              <a:rPr lang="en-US" sz="5400" b="1" dirty="0">
                <a:solidFill>
                  <a:schemeClr val="accent2"/>
                </a:solidFill>
                <a:latin typeface="Lato Semibold" panose="020F0502020204030203" pitchFamily="34" charset="0"/>
                <a:ea typeface="Lato Semibold" panose="020F0502020204030203" pitchFamily="34" charset="0"/>
                <a:cs typeface="Lato Semibold" panose="020F0502020204030203" pitchFamily="34" charset="0"/>
              </a:rPr>
              <a:t>2</a:t>
            </a:r>
          </a:p>
        </p:txBody>
      </p:sp>
      <p:sp>
        <p:nvSpPr>
          <p:cNvPr id="265" name="CuadroTexto 4">
            <a:extLst>
              <a:ext uri="{FF2B5EF4-FFF2-40B4-BE49-F238E27FC236}">
                <a16:creationId xmlns:a16="http://schemas.microsoft.com/office/drawing/2014/main" id="{99E769C3-4AA1-E140-BB5D-D72C14E5896F}"/>
              </a:ext>
            </a:extLst>
          </p:cNvPr>
          <p:cNvSpPr txBox="1"/>
          <p:nvPr/>
        </p:nvSpPr>
        <p:spPr>
          <a:xfrm>
            <a:off x="14505403" y="10875925"/>
            <a:ext cx="1223184" cy="923330"/>
          </a:xfrm>
          <a:prstGeom prst="rect">
            <a:avLst/>
          </a:prstGeom>
          <a:noFill/>
        </p:spPr>
        <p:txBody>
          <a:bodyPr wrap="square" rtlCol="0">
            <a:spAutoFit/>
          </a:bodyPr>
          <a:lstStyle/>
          <a:p>
            <a:pPr algn="ctr"/>
            <a:r>
              <a:rPr lang="en-US" sz="5400" b="1" dirty="0">
                <a:solidFill>
                  <a:schemeClr val="accent5"/>
                </a:solidFill>
                <a:latin typeface="Lato Semibold" panose="020F0502020204030203" pitchFamily="34" charset="0"/>
                <a:ea typeface="Lato Semibold" panose="020F0502020204030203" pitchFamily="34" charset="0"/>
                <a:cs typeface="Lato Semibold" panose="020F0502020204030203" pitchFamily="34" charset="0"/>
              </a:rPr>
              <a:t>5</a:t>
            </a:r>
          </a:p>
        </p:txBody>
      </p:sp>
      <p:sp>
        <p:nvSpPr>
          <p:cNvPr id="266" name="CuadroTexto 4">
            <a:extLst>
              <a:ext uri="{FF2B5EF4-FFF2-40B4-BE49-F238E27FC236}">
                <a16:creationId xmlns:a16="http://schemas.microsoft.com/office/drawing/2014/main" id="{669B751A-C89B-5646-9A9A-747915CCFF12}"/>
              </a:ext>
            </a:extLst>
          </p:cNvPr>
          <p:cNvSpPr txBox="1"/>
          <p:nvPr/>
        </p:nvSpPr>
        <p:spPr>
          <a:xfrm>
            <a:off x="15470034" y="8616463"/>
            <a:ext cx="1223184" cy="923330"/>
          </a:xfrm>
          <a:prstGeom prst="rect">
            <a:avLst/>
          </a:prstGeom>
          <a:noFill/>
        </p:spPr>
        <p:txBody>
          <a:bodyPr wrap="square" rtlCol="0">
            <a:spAutoFit/>
          </a:bodyPr>
          <a:lstStyle/>
          <a:p>
            <a:pPr algn="ctr"/>
            <a:r>
              <a:rPr lang="en-US" sz="5400" b="1" dirty="0">
                <a:solidFill>
                  <a:schemeClr val="accent4"/>
                </a:solidFill>
                <a:latin typeface="Lato Semibold" panose="020F0502020204030203" pitchFamily="34" charset="0"/>
                <a:ea typeface="Lato Semibold" panose="020F0502020204030203" pitchFamily="34" charset="0"/>
                <a:cs typeface="Lato Semibold" panose="020F0502020204030203" pitchFamily="34" charset="0"/>
              </a:rPr>
              <a:t>4</a:t>
            </a:r>
          </a:p>
        </p:txBody>
      </p:sp>
      <p:sp>
        <p:nvSpPr>
          <p:cNvPr id="267" name="CuadroTexto 4">
            <a:extLst>
              <a:ext uri="{FF2B5EF4-FFF2-40B4-BE49-F238E27FC236}">
                <a16:creationId xmlns:a16="http://schemas.microsoft.com/office/drawing/2014/main" id="{D7826CE6-5AFA-5749-A26A-0E80B731AB74}"/>
              </a:ext>
            </a:extLst>
          </p:cNvPr>
          <p:cNvSpPr txBox="1"/>
          <p:nvPr/>
        </p:nvSpPr>
        <p:spPr>
          <a:xfrm>
            <a:off x="16360371" y="6378589"/>
            <a:ext cx="1223184" cy="923330"/>
          </a:xfrm>
          <a:prstGeom prst="rect">
            <a:avLst/>
          </a:prstGeom>
          <a:noFill/>
        </p:spPr>
        <p:txBody>
          <a:bodyPr wrap="square" rtlCol="0">
            <a:spAutoFit/>
          </a:bodyPr>
          <a:lstStyle/>
          <a:p>
            <a:pPr algn="ctr"/>
            <a:r>
              <a:rPr lang="en-US" sz="5400" b="1" dirty="0">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3</a:t>
            </a:r>
          </a:p>
        </p:txBody>
      </p:sp>
      <p:grpSp>
        <p:nvGrpSpPr>
          <p:cNvPr id="268" name="Group 267">
            <a:extLst>
              <a:ext uri="{FF2B5EF4-FFF2-40B4-BE49-F238E27FC236}">
                <a16:creationId xmlns:a16="http://schemas.microsoft.com/office/drawing/2014/main" id="{5E879684-1160-4946-B715-9137DF8A0355}"/>
              </a:ext>
            </a:extLst>
          </p:cNvPr>
          <p:cNvGrpSpPr/>
          <p:nvPr/>
        </p:nvGrpSpPr>
        <p:grpSpPr>
          <a:xfrm>
            <a:off x="16249951" y="10600848"/>
            <a:ext cx="7379076" cy="1623462"/>
            <a:chOff x="21804472" y="4267467"/>
            <a:chExt cx="4853362" cy="1623462"/>
          </a:xfrm>
        </p:grpSpPr>
        <p:sp>
          <p:nvSpPr>
            <p:cNvPr id="269" name="CuadroTexto 4">
              <a:extLst>
                <a:ext uri="{FF2B5EF4-FFF2-40B4-BE49-F238E27FC236}">
                  <a16:creationId xmlns:a16="http://schemas.microsoft.com/office/drawing/2014/main" id="{228B9EE5-CA13-7B4F-BBCD-D0DA4D254CFA}"/>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Start with what feels easier and build on that until you get into the flow.</a:t>
              </a:r>
            </a:p>
          </p:txBody>
        </p:sp>
        <p:sp>
          <p:nvSpPr>
            <p:cNvPr id="270" name="CuadroTexto 4">
              <a:extLst>
                <a:ext uri="{FF2B5EF4-FFF2-40B4-BE49-F238E27FC236}">
                  <a16:creationId xmlns:a16="http://schemas.microsoft.com/office/drawing/2014/main" id="{21C74CE7-324F-9845-ACBC-1B0F89E823F1}"/>
                </a:ext>
              </a:extLst>
            </p:cNvPr>
            <p:cNvSpPr txBox="1"/>
            <p:nvPr/>
          </p:nvSpPr>
          <p:spPr>
            <a:xfrm>
              <a:off x="21804472" y="4267467"/>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Focus your attention</a:t>
              </a:r>
            </a:p>
          </p:txBody>
        </p:sp>
      </p:grpSp>
      <p:sp>
        <p:nvSpPr>
          <p:cNvPr id="273" name="CuadroTexto 4">
            <a:extLst>
              <a:ext uri="{FF2B5EF4-FFF2-40B4-BE49-F238E27FC236}">
                <a16:creationId xmlns:a16="http://schemas.microsoft.com/office/drawing/2014/main" id="{D10152C5-C74A-3648-88AE-BB1FAF307B43}"/>
              </a:ext>
            </a:extLst>
          </p:cNvPr>
          <p:cNvSpPr txBox="1"/>
          <p:nvPr/>
        </p:nvSpPr>
        <p:spPr>
          <a:xfrm>
            <a:off x="17226643" y="8299497"/>
            <a:ext cx="5744877" cy="1200329"/>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Set a timer for 20-45 min.</a:t>
            </a:r>
          </a:p>
        </p:txBody>
      </p:sp>
      <p:grpSp>
        <p:nvGrpSpPr>
          <p:cNvPr id="274" name="Group 273">
            <a:extLst>
              <a:ext uri="{FF2B5EF4-FFF2-40B4-BE49-F238E27FC236}">
                <a16:creationId xmlns:a16="http://schemas.microsoft.com/office/drawing/2014/main" id="{B4870ADC-A7CF-864D-B720-395BCD74A20E}"/>
              </a:ext>
            </a:extLst>
          </p:cNvPr>
          <p:cNvGrpSpPr/>
          <p:nvPr/>
        </p:nvGrpSpPr>
        <p:grpSpPr>
          <a:xfrm>
            <a:off x="17226644" y="3821497"/>
            <a:ext cx="4817684" cy="1600438"/>
            <a:chOff x="21840150" y="4290491"/>
            <a:chExt cx="4817684" cy="1600438"/>
          </a:xfrm>
        </p:grpSpPr>
        <p:sp>
          <p:nvSpPr>
            <p:cNvPr id="275" name="CuadroTexto 4">
              <a:extLst>
                <a:ext uri="{FF2B5EF4-FFF2-40B4-BE49-F238E27FC236}">
                  <a16:creationId xmlns:a16="http://schemas.microsoft.com/office/drawing/2014/main" id="{C45695E5-1BDE-E44F-9B98-0FC531C62DB9}"/>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Figure out what needs to be done and your next steps.</a:t>
              </a:r>
            </a:p>
          </p:txBody>
        </p:sp>
        <p:sp>
          <p:nvSpPr>
            <p:cNvPr id="276" name="CuadroTexto 4">
              <a:extLst>
                <a:ext uri="{FF2B5EF4-FFF2-40B4-BE49-F238E27FC236}">
                  <a16:creationId xmlns:a16="http://schemas.microsoft.com/office/drawing/2014/main" id="{68517E15-EC3A-DC45-8C3A-C9E1AE2CAF43}"/>
                </a:ext>
              </a:extLst>
            </p:cNvPr>
            <p:cNvSpPr txBox="1"/>
            <p:nvPr/>
          </p:nvSpPr>
          <p:spPr>
            <a:xfrm>
              <a:off x="21840150" y="4290491"/>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Get clear on the task</a:t>
              </a:r>
            </a:p>
          </p:txBody>
        </p:sp>
      </p:grpSp>
      <p:grpSp>
        <p:nvGrpSpPr>
          <p:cNvPr id="277" name="Group 276">
            <a:extLst>
              <a:ext uri="{FF2B5EF4-FFF2-40B4-BE49-F238E27FC236}">
                <a16:creationId xmlns:a16="http://schemas.microsoft.com/office/drawing/2014/main" id="{5D4F818D-F606-8946-9A26-FE942CF6F55F}"/>
              </a:ext>
            </a:extLst>
          </p:cNvPr>
          <p:cNvGrpSpPr/>
          <p:nvPr/>
        </p:nvGrpSpPr>
        <p:grpSpPr>
          <a:xfrm>
            <a:off x="17978981" y="6059371"/>
            <a:ext cx="4992540" cy="1600438"/>
            <a:chOff x="21840150" y="4290491"/>
            <a:chExt cx="4992540" cy="1600438"/>
          </a:xfrm>
        </p:grpSpPr>
        <p:sp>
          <p:nvSpPr>
            <p:cNvPr id="278" name="CuadroTexto 4">
              <a:extLst>
                <a:ext uri="{FF2B5EF4-FFF2-40B4-BE49-F238E27FC236}">
                  <a16:creationId xmlns:a16="http://schemas.microsoft.com/office/drawing/2014/main" id="{3A80FE3B-273A-FB44-A888-43E7AEE192CB}"/>
                </a:ext>
              </a:extLst>
            </p:cNvPr>
            <p:cNvSpPr txBox="1"/>
            <p:nvPr/>
          </p:nvSpPr>
          <p:spPr>
            <a:xfrm>
              <a:off x="21840150" y="4936822"/>
              <a:ext cx="4992540" cy="954107"/>
            </a:xfrm>
            <a:prstGeom prst="rect">
              <a:avLst/>
            </a:prstGeom>
            <a:noFill/>
          </p:spPr>
          <p:txBody>
            <a:bodyPr wrap="square" rtlCol="0">
              <a:spAutoFit/>
            </a:bodyPr>
            <a:lstStyle/>
            <a:p>
              <a:r>
                <a:rPr lang="en-US" sz="2800" dirty="0">
                  <a:latin typeface="Lato Light" charset="0"/>
                  <a:ea typeface="Lato Light" charset="0"/>
                  <a:cs typeface="Lato Light" charset="0"/>
                </a:rPr>
                <a:t>Picture the results and how you’ll feel when the task is done.</a:t>
              </a:r>
            </a:p>
          </p:txBody>
        </p:sp>
        <p:sp>
          <p:nvSpPr>
            <p:cNvPr id="279" name="CuadroTexto 4">
              <a:extLst>
                <a:ext uri="{FF2B5EF4-FFF2-40B4-BE49-F238E27FC236}">
                  <a16:creationId xmlns:a16="http://schemas.microsoft.com/office/drawing/2014/main" id="{3125D34A-C97A-404C-B2F3-74B89E9E62BB}"/>
                </a:ext>
              </a:extLst>
            </p:cNvPr>
            <p:cNvSpPr txBox="1"/>
            <p:nvPr/>
          </p:nvSpPr>
          <p:spPr>
            <a:xfrm>
              <a:off x="21840150" y="4290491"/>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Visualize the outcome</a:t>
              </a:r>
            </a:p>
          </p:txBody>
        </p:sp>
      </p:grpSp>
      <p:sp>
        <p:nvSpPr>
          <p:cNvPr id="283" name="CuadroTexto 238">
            <a:extLst>
              <a:ext uri="{FF2B5EF4-FFF2-40B4-BE49-F238E27FC236}">
                <a16:creationId xmlns:a16="http://schemas.microsoft.com/office/drawing/2014/main" id="{F5F3D6A3-0C53-4B45-B6B5-38D93778737D}"/>
              </a:ext>
            </a:extLst>
          </p:cNvPr>
          <p:cNvSpPr txBox="1"/>
          <p:nvPr/>
        </p:nvSpPr>
        <p:spPr>
          <a:xfrm>
            <a:off x="1545860" y="4587418"/>
            <a:ext cx="7132320" cy="5509200"/>
          </a:xfrm>
          <a:prstGeom prst="rect">
            <a:avLst/>
          </a:prstGeom>
          <a:noFill/>
        </p:spPr>
        <p:txBody>
          <a:bodyPr wrap="square" rtlCol="0">
            <a:spAutoFit/>
          </a:bodyPr>
          <a:lstStyle/>
          <a:p>
            <a:r>
              <a:rPr lang="en-US" sz="8800" b="1" dirty="0">
                <a:solidFill>
                  <a:schemeClr val="tx2"/>
                </a:solidFill>
                <a:latin typeface="Lato Heavy" charset="0"/>
                <a:ea typeface="Lato Heavy" charset="0"/>
                <a:cs typeface="Lato Heavy" charset="0"/>
              </a:rPr>
              <a:t>Here’s how this can look in our classroom.</a:t>
            </a:r>
          </a:p>
        </p:txBody>
      </p:sp>
      <p:sp>
        <p:nvSpPr>
          <p:cNvPr id="36" name="CuadroTexto 4">
            <a:extLst>
              <a:ext uri="{FF2B5EF4-FFF2-40B4-BE49-F238E27FC236}">
                <a16:creationId xmlns:a16="http://schemas.microsoft.com/office/drawing/2014/main" id="{3E6ED854-ED0E-D64A-BCD2-955CF80C366C}"/>
              </a:ext>
            </a:extLst>
          </p:cNvPr>
          <p:cNvSpPr txBox="1"/>
          <p:nvPr/>
        </p:nvSpPr>
        <p:spPr>
          <a:xfrm>
            <a:off x="17226643" y="8945828"/>
            <a:ext cx="5358553" cy="954107"/>
          </a:xfrm>
          <a:prstGeom prst="rect">
            <a:avLst/>
          </a:prstGeom>
          <a:noFill/>
        </p:spPr>
        <p:txBody>
          <a:bodyPr wrap="square" rtlCol="0">
            <a:spAutoFit/>
          </a:bodyPr>
          <a:lstStyle/>
          <a:p>
            <a:r>
              <a:rPr lang="en-US" sz="2800" dirty="0">
                <a:latin typeface="Lato Light" charset="0"/>
                <a:ea typeface="Lato Light" charset="0"/>
                <a:cs typeface="Lato Light" charset="0"/>
              </a:rPr>
              <a:t>Give yourself a reasonable time period to get and stay in flow.</a:t>
            </a:r>
          </a:p>
        </p:txBody>
      </p:sp>
    </p:spTree>
    <p:extLst>
      <p:ext uri="{BB962C8B-B14F-4D97-AF65-F5344CB8AC3E}">
        <p14:creationId xmlns:p14="http://schemas.microsoft.com/office/powerpoint/2010/main" val="163856900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Freeform 220">
            <a:extLst>
              <a:ext uri="{FF2B5EF4-FFF2-40B4-BE49-F238E27FC236}">
                <a16:creationId xmlns:a16="http://schemas.microsoft.com/office/drawing/2014/main" id="{BC4548C4-C417-924D-BE21-651CB3DEDEEA}"/>
              </a:ext>
            </a:extLst>
          </p:cNvPr>
          <p:cNvSpPr>
            <a:spLocks noChangeArrowheads="1"/>
          </p:cNvSpPr>
          <p:nvPr/>
        </p:nvSpPr>
        <p:spPr bwMode="auto">
          <a:xfrm>
            <a:off x="16328013" y="6206263"/>
            <a:ext cx="1283107" cy="1283107"/>
          </a:xfrm>
          <a:custGeom>
            <a:avLst/>
            <a:gdLst>
              <a:gd name="T0" fmla="*/ 1111 w 1112"/>
              <a:gd name="T1" fmla="*/ 555 h 1111"/>
              <a:gd name="T2" fmla="*/ 1111 w 1112"/>
              <a:gd name="T3" fmla="*/ 555 h 1111"/>
              <a:gd name="T4" fmla="*/ 556 w 1112"/>
              <a:gd name="T5" fmla="*/ 1110 h 1111"/>
              <a:gd name="T6" fmla="*/ 556 w 1112"/>
              <a:gd name="T7" fmla="*/ 1110 h 1111"/>
              <a:gd name="T8" fmla="*/ 0 w 1112"/>
              <a:gd name="T9" fmla="*/ 555 h 1111"/>
              <a:gd name="T10" fmla="*/ 0 w 1112"/>
              <a:gd name="T11" fmla="*/ 555 h 1111"/>
              <a:gd name="T12" fmla="*/ 556 w 1112"/>
              <a:gd name="T13" fmla="*/ 0 h 1111"/>
              <a:gd name="T14" fmla="*/ 556 w 1112"/>
              <a:gd name="T15" fmla="*/ 0 h 1111"/>
              <a:gd name="T16" fmla="*/ 1111 w 1112"/>
              <a:gd name="T17" fmla="*/ 555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1">
                <a:moveTo>
                  <a:pt x="1111" y="555"/>
                </a:moveTo>
                <a:lnTo>
                  <a:pt x="1111" y="555"/>
                </a:lnTo>
                <a:cubicBezTo>
                  <a:pt x="1111" y="862"/>
                  <a:pt x="862" y="1110"/>
                  <a:pt x="556" y="1110"/>
                </a:cubicBezTo>
                <a:lnTo>
                  <a:pt x="556" y="1110"/>
                </a:lnTo>
                <a:cubicBezTo>
                  <a:pt x="249" y="1110"/>
                  <a:pt x="0" y="862"/>
                  <a:pt x="0" y="555"/>
                </a:cubicBezTo>
                <a:lnTo>
                  <a:pt x="0" y="555"/>
                </a:lnTo>
                <a:cubicBezTo>
                  <a:pt x="0" y="249"/>
                  <a:pt x="249" y="0"/>
                  <a:pt x="556" y="0"/>
                </a:cubicBezTo>
                <a:lnTo>
                  <a:pt x="556" y="0"/>
                </a:lnTo>
                <a:cubicBezTo>
                  <a:pt x="862" y="0"/>
                  <a:pt x="1111" y="249"/>
                  <a:pt x="1111" y="555"/>
                </a:cubicBezTo>
              </a:path>
            </a:pathLst>
          </a:custGeom>
          <a:noFill/>
          <a:ln w="635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4" name="Freeform 221">
            <a:extLst>
              <a:ext uri="{FF2B5EF4-FFF2-40B4-BE49-F238E27FC236}">
                <a16:creationId xmlns:a16="http://schemas.microsoft.com/office/drawing/2014/main" id="{581E2831-D8A2-E141-AAC1-4F1D95DD28FA}"/>
              </a:ext>
            </a:extLst>
          </p:cNvPr>
          <p:cNvSpPr>
            <a:spLocks noChangeArrowheads="1"/>
          </p:cNvSpPr>
          <p:nvPr/>
        </p:nvSpPr>
        <p:spPr bwMode="auto">
          <a:xfrm>
            <a:off x="15386048" y="3981191"/>
            <a:ext cx="1283107" cy="1283107"/>
          </a:xfrm>
          <a:custGeom>
            <a:avLst/>
            <a:gdLst>
              <a:gd name="T0" fmla="*/ 1112 w 1113"/>
              <a:gd name="T1" fmla="*/ 555 h 1112"/>
              <a:gd name="T2" fmla="*/ 1112 w 1113"/>
              <a:gd name="T3" fmla="*/ 555 h 1112"/>
              <a:gd name="T4" fmla="*/ 556 w 1113"/>
              <a:gd name="T5" fmla="*/ 1111 h 1112"/>
              <a:gd name="T6" fmla="*/ 556 w 1113"/>
              <a:gd name="T7" fmla="*/ 1111 h 1112"/>
              <a:gd name="T8" fmla="*/ 0 w 1113"/>
              <a:gd name="T9" fmla="*/ 555 h 1112"/>
              <a:gd name="T10" fmla="*/ 0 w 1113"/>
              <a:gd name="T11" fmla="*/ 555 h 1112"/>
              <a:gd name="T12" fmla="*/ 556 w 1113"/>
              <a:gd name="T13" fmla="*/ 0 h 1112"/>
              <a:gd name="T14" fmla="*/ 556 w 1113"/>
              <a:gd name="T15" fmla="*/ 0 h 1112"/>
              <a:gd name="T16" fmla="*/ 1112 w 1113"/>
              <a:gd name="T17" fmla="*/ 555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 h="1112">
                <a:moveTo>
                  <a:pt x="1112" y="555"/>
                </a:moveTo>
                <a:lnTo>
                  <a:pt x="1112" y="555"/>
                </a:lnTo>
                <a:cubicBezTo>
                  <a:pt x="1112" y="862"/>
                  <a:pt x="863" y="1111"/>
                  <a:pt x="556" y="1111"/>
                </a:cubicBezTo>
                <a:lnTo>
                  <a:pt x="556" y="1111"/>
                </a:lnTo>
                <a:cubicBezTo>
                  <a:pt x="250" y="1111"/>
                  <a:pt x="0" y="862"/>
                  <a:pt x="0" y="555"/>
                </a:cubicBezTo>
                <a:lnTo>
                  <a:pt x="0" y="555"/>
                </a:lnTo>
                <a:cubicBezTo>
                  <a:pt x="0" y="249"/>
                  <a:pt x="250" y="0"/>
                  <a:pt x="556" y="0"/>
                </a:cubicBezTo>
                <a:lnTo>
                  <a:pt x="556" y="0"/>
                </a:lnTo>
                <a:cubicBezTo>
                  <a:pt x="863" y="0"/>
                  <a:pt x="1112" y="249"/>
                  <a:pt x="1112" y="555"/>
                </a:cubicBezTo>
              </a:path>
            </a:pathLst>
          </a:custGeom>
          <a:noFill/>
          <a:ln w="635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5" name="Freeform 222">
            <a:extLst>
              <a:ext uri="{FF2B5EF4-FFF2-40B4-BE49-F238E27FC236}">
                <a16:creationId xmlns:a16="http://schemas.microsoft.com/office/drawing/2014/main" id="{77512A4A-B0D9-484C-BAC0-EBF5B1EE227B}"/>
              </a:ext>
            </a:extLst>
          </p:cNvPr>
          <p:cNvSpPr>
            <a:spLocks noChangeArrowheads="1"/>
          </p:cNvSpPr>
          <p:nvPr/>
        </p:nvSpPr>
        <p:spPr bwMode="auto">
          <a:xfrm>
            <a:off x="15386048" y="8436425"/>
            <a:ext cx="1283107" cy="1283107"/>
          </a:xfrm>
          <a:custGeom>
            <a:avLst/>
            <a:gdLst>
              <a:gd name="T0" fmla="*/ 1112 w 1113"/>
              <a:gd name="T1" fmla="*/ 555 h 1112"/>
              <a:gd name="T2" fmla="*/ 1112 w 1113"/>
              <a:gd name="T3" fmla="*/ 555 h 1112"/>
              <a:gd name="T4" fmla="*/ 556 w 1113"/>
              <a:gd name="T5" fmla="*/ 1111 h 1112"/>
              <a:gd name="T6" fmla="*/ 556 w 1113"/>
              <a:gd name="T7" fmla="*/ 1111 h 1112"/>
              <a:gd name="T8" fmla="*/ 0 w 1113"/>
              <a:gd name="T9" fmla="*/ 555 h 1112"/>
              <a:gd name="T10" fmla="*/ 0 w 1113"/>
              <a:gd name="T11" fmla="*/ 555 h 1112"/>
              <a:gd name="T12" fmla="*/ 556 w 1113"/>
              <a:gd name="T13" fmla="*/ 0 h 1112"/>
              <a:gd name="T14" fmla="*/ 556 w 1113"/>
              <a:gd name="T15" fmla="*/ 0 h 1112"/>
              <a:gd name="T16" fmla="*/ 1112 w 1113"/>
              <a:gd name="T17" fmla="*/ 555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 h="1112">
                <a:moveTo>
                  <a:pt x="1112" y="555"/>
                </a:moveTo>
                <a:lnTo>
                  <a:pt x="1112" y="555"/>
                </a:lnTo>
                <a:cubicBezTo>
                  <a:pt x="1112" y="862"/>
                  <a:pt x="863" y="1111"/>
                  <a:pt x="556" y="1111"/>
                </a:cubicBezTo>
                <a:lnTo>
                  <a:pt x="556" y="1111"/>
                </a:lnTo>
                <a:cubicBezTo>
                  <a:pt x="250" y="1111"/>
                  <a:pt x="0" y="862"/>
                  <a:pt x="0" y="555"/>
                </a:cubicBezTo>
                <a:lnTo>
                  <a:pt x="0" y="555"/>
                </a:lnTo>
                <a:cubicBezTo>
                  <a:pt x="0" y="248"/>
                  <a:pt x="250" y="0"/>
                  <a:pt x="556" y="0"/>
                </a:cubicBezTo>
                <a:lnTo>
                  <a:pt x="556" y="0"/>
                </a:lnTo>
                <a:cubicBezTo>
                  <a:pt x="863" y="0"/>
                  <a:pt x="1112" y="248"/>
                  <a:pt x="1112" y="555"/>
                </a:cubicBezTo>
              </a:path>
            </a:pathLst>
          </a:custGeom>
          <a:noFill/>
          <a:ln w="63500" cap="flat">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6" name="Freeform 223">
            <a:extLst>
              <a:ext uri="{FF2B5EF4-FFF2-40B4-BE49-F238E27FC236}">
                <a16:creationId xmlns:a16="http://schemas.microsoft.com/office/drawing/2014/main" id="{6B39EF83-D865-D444-BC66-1B9212CDBDA8}"/>
              </a:ext>
            </a:extLst>
          </p:cNvPr>
          <p:cNvSpPr>
            <a:spLocks noChangeArrowheads="1"/>
          </p:cNvSpPr>
          <p:nvPr/>
        </p:nvSpPr>
        <p:spPr bwMode="auto">
          <a:xfrm>
            <a:off x="14469543" y="1735755"/>
            <a:ext cx="1283107" cy="1283107"/>
          </a:xfrm>
          <a:custGeom>
            <a:avLst/>
            <a:gdLst>
              <a:gd name="T0" fmla="*/ 1111 w 1112"/>
              <a:gd name="T1" fmla="*/ 556 h 1112"/>
              <a:gd name="T2" fmla="*/ 1111 w 1112"/>
              <a:gd name="T3" fmla="*/ 556 h 1112"/>
              <a:gd name="T4" fmla="*/ 555 w 1112"/>
              <a:gd name="T5" fmla="*/ 1111 h 1112"/>
              <a:gd name="T6" fmla="*/ 555 w 1112"/>
              <a:gd name="T7" fmla="*/ 1111 h 1112"/>
              <a:gd name="T8" fmla="*/ 0 w 1112"/>
              <a:gd name="T9" fmla="*/ 556 h 1112"/>
              <a:gd name="T10" fmla="*/ 0 w 1112"/>
              <a:gd name="T11" fmla="*/ 556 h 1112"/>
              <a:gd name="T12" fmla="*/ 555 w 1112"/>
              <a:gd name="T13" fmla="*/ 0 h 1112"/>
              <a:gd name="T14" fmla="*/ 555 w 1112"/>
              <a:gd name="T15" fmla="*/ 0 h 1112"/>
              <a:gd name="T16" fmla="*/ 1111 w 1112"/>
              <a:gd name="T17" fmla="*/ 556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2">
                <a:moveTo>
                  <a:pt x="1111" y="556"/>
                </a:moveTo>
                <a:lnTo>
                  <a:pt x="1111" y="556"/>
                </a:lnTo>
                <a:cubicBezTo>
                  <a:pt x="1111" y="863"/>
                  <a:pt x="862" y="1111"/>
                  <a:pt x="555" y="1111"/>
                </a:cubicBezTo>
                <a:lnTo>
                  <a:pt x="555" y="1111"/>
                </a:lnTo>
                <a:cubicBezTo>
                  <a:pt x="249" y="1111"/>
                  <a:pt x="0" y="863"/>
                  <a:pt x="0" y="556"/>
                </a:cubicBezTo>
                <a:lnTo>
                  <a:pt x="0" y="556"/>
                </a:lnTo>
                <a:cubicBezTo>
                  <a:pt x="0" y="249"/>
                  <a:pt x="249" y="0"/>
                  <a:pt x="555" y="0"/>
                </a:cubicBezTo>
                <a:lnTo>
                  <a:pt x="555" y="0"/>
                </a:lnTo>
                <a:cubicBezTo>
                  <a:pt x="862" y="0"/>
                  <a:pt x="1111" y="249"/>
                  <a:pt x="1111" y="556"/>
                </a:cubicBezTo>
              </a:path>
            </a:pathLst>
          </a:custGeom>
          <a:solidFill>
            <a:srgbClr val="FFFFFF"/>
          </a:solidFill>
          <a:ln w="63500" cap="flat">
            <a:solidFill>
              <a:srgbClr val="4E62A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7" name="Freeform 224">
            <a:extLst>
              <a:ext uri="{FF2B5EF4-FFF2-40B4-BE49-F238E27FC236}">
                <a16:creationId xmlns:a16="http://schemas.microsoft.com/office/drawing/2014/main" id="{E0A4BC11-8C49-A84E-A10C-7ED08B95D2A8}"/>
              </a:ext>
            </a:extLst>
          </p:cNvPr>
          <p:cNvSpPr>
            <a:spLocks noChangeArrowheads="1"/>
          </p:cNvSpPr>
          <p:nvPr/>
        </p:nvSpPr>
        <p:spPr bwMode="auto">
          <a:xfrm>
            <a:off x="14469543" y="1735755"/>
            <a:ext cx="1283107" cy="1283107"/>
          </a:xfrm>
          <a:custGeom>
            <a:avLst/>
            <a:gdLst>
              <a:gd name="T0" fmla="*/ 1111 w 1112"/>
              <a:gd name="T1" fmla="*/ 556 h 1112"/>
              <a:gd name="T2" fmla="*/ 1111 w 1112"/>
              <a:gd name="T3" fmla="*/ 556 h 1112"/>
              <a:gd name="T4" fmla="*/ 555 w 1112"/>
              <a:gd name="T5" fmla="*/ 1111 h 1112"/>
              <a:gd name="T6" fmla="*/ 555 w 1112"/>
              <a:gd name="T7" fmla="*/ 1111 h 1112"/>
              <a:gd name="T8" fmla="*/ 0 w 1112"/>
              <a:gd name="T9" fmla="*/ 556 h 1112"/>
              <a:gd name="T10" fmla="*/ 0 w 1112"/>
              <a:gd name="T11" fmla="*/ 556 h 1112"/>
              <a:gd name="T12" fmla="*/ 555 w 1112"/>
              <a:gd name="T13" fmla="*/ 0 h 1112"/>
              <a:gd name="T14" fmla="*/ 555 w 1112"/>
              <a:gd name="T15" fmla="*/ 0 h 1112"/>
              <a:gd name="T16" fmla="*/ 1111 w 1112"/>
              <a:gd name="T17" fmla="*/ 556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2">
                <a:moveTo>
                  <a:pt x="1111" y="556"/>
                </a:moveTo>
                <a:lnTo>
                  <a:pt x="1111" y="556"/>
                </a:lnTo>
                <a:cubicBezTo>
                  <a:pt x="1111" y="863"/>
                  <a:pt x="862" y="1111"/>
                  <a:pt x="555" y="1111"/>
                </a:cubicBezTo>
                <a:lnTo>
                  <a:pt x="555" y="1111"/>
                </a:lnTo>
                <a:cubicBezTo>
                  <a:pt x="249" y="1111"/>
                  <a:pt x="0" y="863"/>
                  <a:pt x="0" y="556"/>
                </a:cubicBezTo>
                <a:lnTo>
                  <a:pt x="0" y="556"/>
                </a:lnTo>
                <a:cubicBezTo>
                  <a:pt x="0" y="249"/>
                  <a:pt x="249" y="0"/>
                  <a:pt x="555" y="0"/>
                </a:cubicBezTo>
                <a:lnTo>
                  <a:pt x="555" y="0"/>
                </a:lnTo>
                <a:cubicBezTo>
                  <a:pt x="862" y="0"/>
                  <a:pt x="1111" y="249"/>
                  <a:pt x="1111" y="556"/>
                </a:cubicBezTo>
              </a:path>
            </a:pathLst>
          </a:custGeom>
          <a:noFill/>
          <a:ln w="635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8" name="Freeform 225">
            <a:extLst>
              <a:ext uri="{FF2B5EF4-FFF2-40B4-BE49-F238E27FC236}">
                <a16:creationId xmlns:a16="http://schemas.microsoft.com/office/drawing/2014/main" id="{DFD2F3FA-EE31-564B-8540-104AAFC3D326}"/>
              </a:ext>
            </a:extLst>
          </p:cNvPr>
          <p:cNvSpPr>
            <a:spLocks noChangeArrowheads="1"/>
          </p:cNvSpPr>
          <p:nvPr/>
        </p:nvSpPr>
        <p:spPr bwMode="auto">
          <a:xfrm>
            <a:off x="14469543" y="10697138"/>
            <a:ext cx="1283107" cy="1283107"/>
          </a:xfrm>
          <a:custGeom>
            <a:avLst/>
            <a:gdLst>
              <a:gd name="T0" fmla="*/ 1111 w 1112"/>
              <a:gd name="T1" fmla="*/ 556 h 1113"/>
              <a:gd name="T2" fmla="*/ 1111 w 1112"/>
              <a:gd name="T3" fmla="*/ 556 h 1113"/>
              <a:gd name="T4" fmla="*/ 555 w 1112"/>
              <a:gd name="T5" fmla="*/ 1112 h 1113"/>
              <a:gd name="T6" fmla="*/ 555 w 1112"/>
              <a:gd name="T7" fmla="*/ 1112 h 1113"/>
              <a:gd name="T8" fmla="*/ 0 w 1112"/>
              <a:gd name="T9" fmla="*/ 556 h 1113"/>
              <a:gd name="T10" fmla="*/ 0 w 1112"/>
              <a:gd name="T11" fmla="*/ 556 h 1113"/>
              <a:gd name="T12" fmla="*/ 555 w 1112"/>
              <a:gd name="T13" fmla="*/ 0 h 1113"/>
              <a:gd name="T14" fmla="*/ 555 w 1112"/>
              <a:gd name="T15" fmla="*/ 0 h 1113"/>
              <a:gd name="T16" fmla="*/ 1111 w 1112"/>
              <a:gd name="T17" fmla="*/ 556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3">
                <a:moveTo>
                  <a:pt x="1111" y="556"/>
                </a:moveTo>
                <a:lnTo>
                  <a:pt x="1111" y="556"/>
                </a:lnTo>
                <a:cubicBezTo>
                  <a:pt x="1111" y="863"/>
                  <a:pt x="862" y="1112"/>
                  <a:pt x="555" y="1112"/>
                </a:cubicBezTo>
                <a:lnTo>
                  <a:pt x="555" y="1112"/>
                </a:lnTo>
                <a:cubicBezTo>
                  <a:pt x="249" y="1112"/>
                  <a:pt x="0" y="863"/>
                  <a:pt x="0" y="556"/>
                </a:cubicBezTo>
                <a:lnTo>
                  <a:pt x="0" y="556"/>
                </a:lnTo>
                <a:cubicBezTo>
                  <a:pt x="0" y="249"/>
                  <a:pt x="249" y="0"/>
                  <a:pt x="555" y="0"/>
                </a:cubicBezTo>
                <a:lnTo>
                  <a:pt x="555" y="0"/>
                </a:lnTo>
                <a:cubicBezTo>
                  <a:pt x="862" y="0"/>
                  <a:pt x="1111" y="249"/>
                  <a:pt x="1111" y="556"/>
                </a:cubicBezTo>
              </a:path>
            </a:pathLst>
          </a:custGeom>
          <a:solidFill>
            <a:srgbClr val="FFFFFF"/>
          </a:solidFill>
          <a:ln w="63500" cap="flat">
            <a:solidFill>
              <a:schemeClr val="accent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9" name="Freeform 226">
            <a:extLst>
              <a:ext uri="{FF2B5EF4-FFF2-40B4-BE49-F238E27FC236}">
                <a16:creationId xmlns:a16="http://schemas.microsoft.com/office/drawing/2014/main" id="{3A68B08A-74CA-5C41-8187-C4115896D154}"/>
              </a:ext>
            </a:extLst>
          </p:cNvPr>
          <p:cNvSpPr>
            <a:spLocks noChangeArrowheads="1"/>
          </p:cNvSpPr>
          <p:nvPr/>
        </p:nvSpPr>
        <p:spPr bwMode="auto">
          <a:xfrm>
            <a:off x="14469543" y="10697138"/>
            <a:ext cx="1283107" cy="1283107"/>
          </a:xfrm>
          <a:custGeom>
            <a:avLst/>
            <a:gdLst>
              <a:gd name="T0" fmla="*/ 1111 w 1112"/>
              <a:gd name="T1" fmla="*/ 556 h 1113"/>
              <a:gd name="T2" fmla="*/ 1111 w 1112"/>
              <a:gd name="T3" fmla="*/ 556 h 1113"/>
              <a:gd name="T4" fmla="*/ 555 w 1112"/>
              <a:gd name="T5" fmla="*/ 1112 h 1113"/>
              <a:gd name="T6" fmla="*/ 555 w 1112"/>
              <a:gd name="T7" fmla="*/ 1112 h 1113"/>
              <a:gd name="T8" fmla="*/ 0 w 1112"/>
              <a:gd name="T9" fmla="*/ 556 h 1113"/>
              <a:gd name="T10" fmla="*/ 0 w 1112"/>
              <a:gd name="T11" fmla="*/ 556 h 1113"/>
              <a:gd name="T12" fmla="*/ 555 w 1112"/>
              <a:gd name="T13" fmla="*/ 0 h 1113"/>
              <a:gd name="T14" fmla="*/ 555 w 1112"/>
              <a:gd name="T15" fmla="*/ 0 h 1113"/>
              <a:gd name="T16" fmla="*/ 1111 w 1112"/>
              <a:gd name="T17" fmla="*/ 556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2" h="1113">
                <a:moveTo>
                  <a:pt x="1111" y="556"/>
                </a:moveTo>
                <a:lnTo>
                  <a:pt x="1111" y="556"/>
                </a:lnTo>
                <a:cubicBezTo>
                  <a:pt x="1111" y="863"/>
                  <a:pt x="862" y="1112"/>
                  <a:pt x="555" y="1112"/>
                </a:cubicBezTo>
                <a:lnTo>
                  <a:pt x="555" y="1112"/>
                </a:lnTo>
                <a:cubicBezTo>
                  <a:pt x="249" y="1112"/>
                  <a:pt x="0" y="863"/>
                  <a:pt x="0" y="556"/>
                </a:cubicBezTo>
                <a:lnTo>
                  <a:pt x="0" y="556"/>
                </a:lnTo>
                <a:cubicBezTo>
                  <a:pt x="0" y="249"/>
                  <a:pt x="249" y="0"/>
                  <a:pt x="555" y="0"/>
                </a:cubicBezTo>
                <a:lnTo>
                  <a:pt x="555" y="0"/>
                </a:lnTo>
                <a:cubicBezTo>
                  <a:pt x="862" y="0"/>
                  <a:pt x="1111" y="249"/>
                  <a:pt x="1111" y="556"/>
                </a:cubicBezTo>
              </a:path>
            </a:pathLst>
          </a:custGeom>
          <a:noFill/>
          <a:ln w="63500" cap="flat">
            <a:solidFill>
              <a:schemeClr val="accent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0" name="Line 217">
            <a:extLst>
              <a:ext uri="{FF2B5EF4-FFF2-40B4-BE49-F238E27FC236}">
                <a16:creationId xmlns:a16="http://schemas.microsoft.com/office/drawing/2014/main" id="{AB2AD589-1AF6-1944-924A-A48CA8C87E49}"/>
              </a:ext>
            </a:extLst>
          </p:cNvPr>
          <p:cNvSpPr>
            <a:spLocks noChangeShapeType="1"/>
          </p:cNvSpPr>
          <p:nvPr/>
        </p:nvSpPr>
        <p:spPr bwMode="auto">
          <a:xfrm flipH="1">
            <a:off x="13385734" y="6852907"/>
            <a:ext cx="2974636" cy="0"/>
          </a:xfrm>
          <a:prstGeom prst="line">
            <a:avLst/>
          </a:prstGeom>
          <a:noFill/>
          <a:ln w="63500" cap="flat">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1" name="Line 218">
            <a:extLst>
              <a:ext uri="{FF2B5EF4-FFF2-40B4-BE49-F238E27FC236}">
                <a16:creationId xmlns:a16="http://schemas.microsoft.com/office/drawing/2014/main" id="{81FF8E65-F783-6A42-85AC-B2A83AFC9881}"/>
              </a:ext>
            </a:extLst>
          </p:cNvPr>
          <p:cNvSpPr>
            <a:spLocks noChangeShapeType="1"/>
          </p:cNvSpPr>
          <p:nvPr/>
        </p:nvSpPr>
        <p:spPr bwMode="auto">
          <a:xfrm flipH="1">
            <a:off x="13298832" y="4617654"/>
            <a:ext cx="2074802" cy="5090"/>
          </a:xfrm>
          <a:prstGeom prst="line">
            <a:avLst/>
          </a:prstGeom>
          <a:noFill/>
          <a:ln w="6350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2" name="Line 219">
            <a:extLst>
              <a:ext uri="{FF2B5EF4-FFF2-40B4-BE49-F238E27FC236}">
                <a16:creationId xmlns:a16="http://schemas.microsoft.com/office/drawing/2014/main" id="{D298E549-FA6F-A04A-BE2C-D7B1C19CA2E6}"/>
              </a:ext>
            </a:extLst>
          </p:cNvPr>
          <p:cNvSpPr>
            <a:spLocks noChangeShapeType="1"/>
          </p:cNvSpPr>
          <p:nvPr/>
        </p:nvSpPr>
        <p:spPr bwMode="auto">
          <a:xfrm flipH="1">
            <a:off x="13298832" y="9077979"/>
            <a:ext cx="2074802" cy="5090"/>
          </a:xfrm>
          <a:prstGeom prst="line">
            <a:avLst/>
          </a:prstGeom>
          <a:noFill/>
          <a:ln w="6350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30" name="Freeform 227">
            <a:extLst>
              <a:ext uri="{FF2B5EF4-FFF2-40B4-BE49-F238E27FC236}">
                <a16:creationId xmlns:a16="http://schemas.microsoft.com/office/drawing/2014/main" id="{F0D54481-2875-D041-AD5D-0CD75837CCB1}"/>
              </a:ext>
            </a:extLst>
          </p:cNvPr>
          <p:cNvSpPr>
            <a:spLocks noChangeArrowheads="1"/>
          </p:cNvSpPr>
          <p:nvPr/>
        </p:nvSpPr>
        <p:spPr bwMode="auto">
          <a:xfrm>
            <a:off x="13161236" y="2377308"/>
            <a:ext cx="1344167" cy="45719"/>
          </a:xfrm>
          <a:custGeom>
            <a:avLst/>
            <a:gdLst>
              <a:gd name="T0" fmla="*/ 1905 w 1906"/>
              <a:gd name="T1" fmla="*/ 0 h 1"/>
              <a:gd name="T2" fmla="*/ 0 w 1906"/>
              <a:gd name="T3" fmla="*/ 0 h 1"/>
              <a:gd name="T4" fmla="*/ 1905 w 1906"/>
              <a:gd name="T5" fmla="*/ 0 h 1"/>
            </a:gdLst>
            <a:ahLst/>
            <a:cxnLst>
              <a:cxn ang="0">
                <a:pos x="T0" y="T1"/>
              </a:cxn>
              <a:cxn ang="0">
                <a:pos x="T2" y="T3"/>
              </a:cxn>
              <a:cxn ang="0">
                <a:pos x="T4" y="T5"/>
              </a:cxn>
            </a:cxnLst>
            <a:rect l="0" t="0" r="r" b="b"/>
            <a:pathLst>
              <a:path w="1906" h="1">
                <a:moveTo>
                  <a:pt x="1905" y="0"/>
                </a:moveTo>
                <a:lnTo>
                  <a:pt x="0" y="0"/>
                </a:lnTo>
                <a:lnTo>
                  <a:pt x="1905" y="0"/>
                </a:lnTo>
              </a:path>
            </a:pathLst>
          </a:custGeom>
          <a:solidFill>
            <a:srgbClr val="FFFFFF"/>
          </a:solidFill>
          <a:ln w="63500" cap="flat">
            <a:solidFill>
              <a:schemeClr val="accent1"/>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2" name="Freeform 229">
            <a:extLst>
              <a:ext uri="{FF2B5EF4-FFF2-40B4-BE49-F238E27FC236}">
                <a16:creationId xmlns:a16="http://schemas.microsoft.com/office/drawing/2014/main" id="{A804E166-96C5-A44C-A73F-76A869662A33}"/>
              </a:ext>
            </a:extLst>
          </p:cNvPr>
          <p:cNvSpPr>
            <a:spLocks noChangeArrowheads="1"/>
          </p:cNvSpPr>
          <p:nvPr/>
        </p:nvSpPr>
        <p:spPr bwMode="auto">
          <a:xfrm flipV="1">
            <a:off x="13076571" y="11292972"/>
            <a:ext cx="1392293" cy="45719"/>
          </a:xfrm>
          <a:custGeom>
            <a:avLst/>
            <a:gdLst>
              <a:gd name="T0" fmla="*/ 1905 w 1906"/>
              <a:gd name="T1" fmla="*/ 0 h 1"/>
              <a:gd name="T2" fmla="*/ 0 w 1906"/>
              <a:gd name="T3" fmla="*/ 0 h 1"/>
              <a:gd name="T4" fmla="*/ 1905 w 1906"/>
              <a:gd name="T5" fmla="*/ 0 h 1"/>
            </a:gdLst>
            <a:ahLst/>
            <a:cxnLst>
              <a:cxn ang="0">
                <a:pos x="T0" y="T1"/>
              </a:cxn>
              <a:cxn ang="0">
                <a:pos x="T2" y="T3"/>
              </a:cxn>
              <a:cxn ang="0">
                <a:pos x="T4" y="T5"/>
              </a:cxn>
            </a:cxnLst>
            <a:rect l="0" t="0" r="r" b="b"/>
            <a:pathLst>
              <a:path w="1906" h="1">
                <a:moveTo>
                  <a:pt x="1905" y="0"/>
                </a:moveTo>
                <a:lnTo>
                  <a:pt x="0" y="0"/>
                </a:lnTo>
                <a:lnTo>
                  <a:pt x="1905" y="0"/>
                </a:lnTo>
              </a:path>
            </a:pathLst>
          </a:custGeom>
          <a:solidFill>
            <a:srgbClr val="FFFFFF"/>
          </a:solidFill>
          <a:ln w="63500" cap="flat">
            <a:solidFill>
              <a:schemeClr val="accent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4" name="Freeform 391">
            <a:extLst>
              <a:ext uri="{FF2B5EF4-FFF2-40B4-BE49-F238E27FC236}">
                <a16:creationId xmlns:a16="http://schemas.microsoft.com/office/drawing/2014/main" id="{AB06586B-39A3-1246-B93F-4704F6E97A23}"/>
              </a:ext>
            </a:extLst>
          </p:cNvPr>
          <p:cNvSpPr>
            <a:spLocks noChangeArrowheads="1"/>
          </p:cNvSpPr>
          <p:nvPr/>
        </p:nvSpPr>
        <p:spPr bwMode="auto">
          <a:xfrm>
            <a:off x="8450788" y="1735755"/>
            <a:ext cx="5320823" cy="10229213"/>
          </a:xfrm>
          <a:custGeom>
            <a:avLst/>
            <a:gdLst>
              <a:gd name="T0" fmla="*/ 3433 w 4610"/>
              <a:gd name="T1" fmla="*/ 0 h 8861"/>
              <a:gd name="T2" fmla="*/ 3433 w 4610"/>
              <a:gd name="T3" fmla="*/ 0 h 8861"/>
              <a:gd name="T4" fmla="*/ 2267 w 4610"/>
              <a:gd name="T5" fmla="*/ 1021 h 8861"/>
              <a:gd name="T6" fmla="*/ 2267 w 4610"/>
              <a:gd name="T7" fmla="*/ 1021 h 8861"/>
              <a:gd name="T8" fmla="*/ 1368 w 4610"/>
              <a:gd name="T9" fmla="*/ 2038 h 8861"/>
              <a:gd name="T10" fmla="*/ 1368 w 4610"/>
              <a:gd name="T11" fmla="*/ 2038 h 8861"/>
              <a:gd name="T12" fmla="*/ 1176 w 4610"/>
              <a:gd name="T13" fmla="*/ 2022 h 8861"/>
              <a:gd name="T14" fmla="*/ 1176 w 4610"/>
              <a:gd name="T15" fmla="*/ 2022 h 8861"/>
              <a:gd name="T16" fmla="*/ 0 w 4610"/>
              <a:gd name="T17" fmla="*/ 3199 h 8861"/>
              <a:gd name="T18" fmla="*/ 0 w 4610"/>
              <a:gd name="T19" fmla="*/ 3199 h 8861"/>
              <a:gd name="T20" fmla="*/ 579 w 4610"/>
              <a:gd name="T21" fmla="*/ 4212 h 8861"/>
              <a:gd name="T22" fmla="*/ 579 w 4610"/>
              <a:gd name="T23" fmla="*/ 4212 h 8861"/>
              <a:gd name="T24" fmla="*/ 0 w 4610"/>
              <a:gd name="T25" fmla="*/ 5224 h 8861"/>
              <a:gd name="T26" fmla="*/ 0 w 4610"/>
              <a:gd name="T27" fmla="*/ 5224 h 8861"/>
              <a:gd name="T28" fmla="*/ 830 w 4610"/>
              <a:gd name="T29" fmla="*/ 6349 h 8861"/>
              <a:gd name="T30" fmla="*/ 830 w 4610"/>
              <a:gd name="T31" fmla="*/ 6349 h 8861"/>
              <a:gd name="T32" fmla="*/ 830 w 4610"/>
              <a:gd name="T33" fmla="*/ 6364 h 8861"/>
              <a:gd name="T34" fmla="*/ 830 w 4610"/>
              <a:gd name="T35" fmla="*/ 6364 h 8861"/>
              <a:gd name="T36" fmla="*/ 1402 w 4610"/>
              <a:gd name="T37" fmla="*/ 7373 h 8861"/>
              <a:gd name="T38" fmla="*/ 1402 w 4610"/>
              <a:gd name="T39" fmla="*/ 7373 h 8861"/>
              <a:gd name="T40" fmla="*/ 1360 w 4610"/>
              <a:gd name="T41" fmla="*/ 7684 h 8861"/>
              <a:gd name="T42" fmla="*/ 1360 w 4610"/>
              <a:gd name="T43" fmla="*/ 7684 h 8861"/>
              <a:gd name="T44" fmla="*/ 2537 w 4610"/>
              <a:gd name="T45" fmla="*/ 8860 h 8861"/>
              <a:gd name="T46" fmla="*/ 2537 w 4610"/>
              <a:gd name="T47" fmla="*/ 8860 h 8861"/>
              <a:gd name="T48" fmla="*/ 2985 w 4610"/>
              <a:gd name="T49" fmla="*/ 8772 h 8861"/>
              <a:gd name="T50" fmla="*/ 2985 w 4610"/>
              <a:gd name="T51" fmla="*/ 8772 h 8861"/>
              <a:gd name="T52" fmla="*/ 3433 w 4610"/>
              <a:gd name="T53" fmla="*/ 8860 h 8861"/>
              <a:gd name="T54" fmla="*/ 3433 w 4610"/>
              <a:gd name="T55" fmla="*/ 8860 h 8861"/>
              <a:gd name="T56" fmla="*/ 4589 w 4610"/>
              <a:gd name="T57" fmla="*/ 7901 h 8861"/>
              <a:gd name="T58" fmla="*/ 4609 w 4610"/>
              <a:gd name="T59" fmla="*/ 1176 h 8861"/>
              <a:gd name="T60" fmla="*/ 4609 w 4610"/>
              <a:gd name="T61" fmla="*/ 1176 h 8861"/>
              <a:gd name="T62" fmla="*/ 3433 w 4610"/>
              <a:gd name="T63" fmla="*/ 0 h 8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10" h="8861">
                <a:moveTo>
                  <a:pt x="3433" y="0"/>
                </a:moveTo>
                <a:lnTo>
                  <a:pt x="3433" y="0"/>
                </a:lnTo>
                <a:cubicBezTo>
                  <a:pt x="2836" y="0"/>
                  <a:pt x="2343" y="445"/>
                  <a:pt x="2267" y="1021"/>
                </a:cubicBezTo>
                <a:lnTo>
                  <a:pt x="2267" y="1021"/>
                </a:lnTo>
                <a:cubicBezTo>
                  <a:pt x="1788" y="1133"/>
                  <a:pt x="1421" y="1539"/>
                  <a:pt x="1368" y="2038"/>
                </a:cubicBezTo>
                <a:lnTo>
                  <a:pt x="1368" y="2038"/>
                </a:lnTo>
                <a:cubicBezTo>
                  <a:pt x="1305" y="2028"/>
                  <a:pt x="1241" y="2022"/>
                  <a:pt x="1176" y="2022"/>
                </a:cubicBezTo>
                <a:lnTo>
                  <a:pt x="1176" y="2022"/>
                </a:lnTo>
                <a:cubicBezTo>
                  <a:pt x="526" y="2022"/>
                  <a:pt x="0" y="2549"/>
                  <a:pt x="0" y="3199"/>
                </a:cubicBezTo>
                <a:lnTo>
                  <a:pt x="0" y="3199"/>
                </a:lnTo>
                <a:cubicBezTo>
                  <a:pt x="0" y="3630"/>
                  <a:pt x="232" y="4007"/>
                  <a:pt x="579" y="4212"/>
                </a:cubicBezTo>
                <a:lnTo>
                  <a:pt x="579" y="4212"/>
                </a:lnTo>
                <a:cubicBezTo>
                  <a:pt x="232" y="4416"/>
                  <a:pt x="0" y="4792"/>
                  <a:pt x="0" y="5224"/>
                </a:cubicBezTo>
                <a:lnTo>
                  <a:pt x="0" y="5224"/>
                </a:lnTo>
                <a:cubicBezTo>
                  <a:pt x="0" y="5753"/>
                  <a:pt x="349" y="6201"/>
                  <a:pt x="830" y="6349"/>
                </a:cubicBezTo>
                <a:lnTo>
                  <a:pt x="830" y="6349"/>
                </a:lnTo>
                <a:cubicBezTo>
                  <a:pt x="830" y="6354"/>
                  <a:pt x="830" y="6359"/>
                  <a:pt x="830" y="6364"/>
                </a:cubicBezTo>
                <a:lnTo>
                  <a:pt x="830" y="6364"/>
                </a:lnTo>
                <a:cubicBezTo>
                  <a:pt x="830" y="6793"/>
                  <a:pt x="1059" y="7168"/>
                  <a:pt x="1402" y="7373"/>
                </a:cubicBezTo>
                <a:lnTo>
                  <a:pt x="1402" y="7373"/>
                </a:lnTo>
                <a:cubicBezTo>
                  <a:pt x="1375" y="7472"/>
                  <a:pt x="1360" y="7576"/>
                  <a:pt x="1360" y="7684"/>
                </a:cubicBezTo>
                <a:lnTo>
                  <a:pt x="1360" y="7684"/>
                </a:lnTo>
                <a:cubicBezTo>
                  <a:pt x="1360" y="8333"/>
                  <a:pt x="1887" y="8860"/>
                  <a:pt x="2537" y="8860"/>
                </a:cubicBezTo>
                <a:lnTo>
                  <a:pt x="2537" y="8860"/>
                </a:lnTo>
                <a:cubicBezTo>
                  <a:pt x="2695" y="8860"/>
                  <a:pt x="2846" y="8829"/>
                  <a:pt x="2985" y="8772"/>
                </a:cubicBezTo>
                <a:lnTo>
                  <a:pt x="2985" y="8772"/>
                </a:lnTo>
                <a:cubicBezTo>
                  <a:pt x="3123" y="8829"/>
                  <a:pt x="3274" y="8860"/>
                  <a:pt x="3433" y="8860"/>
                </a:cubicBezTo>
                <a:lnTo>
                  <a:pt x="3433" y="8860"/>
                </a:lnTo>
                <a:cubicBezTo>
                  <a:pt x="4009" y="8860"/>
                  <a:pt x="4487" y="8446"/>
                  <a:pt x="4589" y="7901"/>
                </a:cubicBezTo>
                <a:lnTo>
                  <a:pt x="4609" y="1176"/>
                </a:lnTo>
                <a:lnTo>
                  <a:pt x="4609" y="1176"/>
                </a:lnTo>
                <a:cubicBezTo>
                  <a:pt x="4609" y="527"/>
                  <a:pt x="4083" y="0"/>
                  <a:pt x="3433" y="0"/>
                </a:cubicBezTo>
              </a:path>
            </a:pathLst>
          </a:custGeom>
          <a:solidFill>
            <a:schemeClr val="tx2"/>
          </a:solidFill>
          <a:ln>
            <a:noFill/>
          </a:ln>
          <a:effectLst/>
        </p:spPr>
        <p:txBody>
          <a:bodyPr wrap="none" anchor="ctr"/>
          <a:lstStyle/>
          <a:p>
            <a:endParaRPr lang="en-US" dirty="0"/>
          </a:p>
        </p:txBody>
      </p:sp>
      <p:grpSp>
        <p:nvGrpSpPr>
          <p:cNvPr id="260" name="Group 259">
            <a:extLst>
              <a:ext uri="{FF2B5EF4-FFF2-40B4-BE49-F238E27FC236}">
                <a16:creationId xmlns:a16="http://schemas.microsoft.com/office/drawing/2014/main" id="{2183FAB5-6870-CC4B-BD18-274190A3111A}"/>
              </a:ext>
            </a:extLst>
          </p:cNvPr>
          <p:cNvGrpSpPr/>
          <p:nvPr/>
        </p:nvGrpSpPr>
        <p:grpSpPr>
          <a:xfrm>
            <a:off x="16360371" y="1561813"/>
            <a:ext cx="4817684" cy="1600438"/>
            <a:chOff x="21840150" y="4290491"/>
            <a:chExt cx="4817684" cy="1600438"/>
          </a:xfrm>
        </p:grpSpPr>
        <p:sp>
          <p:nvSpPr>
            <p:cNvPr id="261" name="CuadroTexto 4">
              <a:extLst>
                <a:ext uri="{FF2B5EF4-FFF2-40B4-BE49-F238E27FC236}">
                  <a16:creationId xmlns:a16="http://schemas.microsoft.com/office/drawing/2014/main" id="{2633D122-597C-B44F-A040-90E0FFEDA438}"/>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Get comfortable in a quiet place with devices silenced.</a:t>
              </a:r>
            </a:p>
          </p:txBody>
        </p:sp>
        <p:sp>
          <p:nvSpPr>
            <p:cNvPr id="262" name="CuadroTexto 4">
              <a:extLst>
                <a:ext uri="{FF2B5EF4-FFF2-40B4-BE49-F238E27FC236}">
                  <a16:creationId xmlns:a16="http://schemas.microsoft.com/office/drawing/2014/main" id="{2BC8F9D4-8FCC-5840-B742-20EB5ABB32D3}"/>
                </a:ext>
              </a:extLst>
            </p:cNvPr>
            <p:cNvSpPr txBox="1"/>
            <p:nvPr/>
          </p:nvSpPr>
          <p:spPr>
            <a:xfrm>
              <a:off x="21840150" y="4290491"/>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Eliminate distractions</a:t>
              </a:r>
            </a:p>
          </p:txBody>
        </p:sp>
      </p:grpSp>
      <p:sp>
        <p:nvSpPr>
          <p:cNvPr id="263" name="CuadroTexto 4">
            <a:extLst>
              <a:ext uri="{FF2B5EF4-FFF2-40B4-BE49-F238E27FC236}">
                <a16:creationId xmlns:a16="http://schemas.microsoft.com/office/drawing/2014/main" id="{9D8DF870-034C-5D46-994D-E496C27235A3}"/>
              </a:ext>
            </a:extLst>
          </p:cNvPr>
          <p:cNvSpPr txBox="1"/>
          <p:nvPr/>
        </p:nvSpPr>
        <p:spPr>
          <a:xfrm>
            <a:off x="14553529" y="1900367"/>
            <a:ext cx="1223184" cy="923330"/>
          </a:xfrm>
          <a:prstGeom prst="rect">
            <a:avLst/>
          </a:prstGeom>
          <a:noFill/>
        </p:spPr>
        <p:txBody>
          <a:bodyPr wrap="square" rtlCol="0">
            <a:spAutoFit/>
          </a:bodyPr>
          <a:lstStyle/>
          <a:p>
            <a:pPr algn="ctr"/>
            <a:r>
              <a:rPr lang="en-US" sz="5400" b="1" dirty="0">
                <a:solidFill>
                  <a:schemeClr val="accent1"/>
                </a:solidFill>
                <a:latin typeface="Lato Semibold" panose="020F0502020204030203" pitchFamily="34" charset="0"/>
                <a:ea typeface="Lato Semibold" panose="020F0502020204030203" pitchFamily="34" charset="0"/>
                <a:cs typeface="Lato Semibold" panose="020F0502020204030203" pitchFamily="34" charset="0"/>
              </a:rPr>
              <a:t>1</a:t>
            </a:r>
          </a:p>
        </p:txBody>
      </p:sp>
      <p:sp>
        <p:nvSpPr>
          <p:cNvPr id="264" name="CuadroTexto 4">
            <a:extLst>
              <a:ext uri="{FF2B5EF4-FFF2-40B4-BE49-F238E27FC236}">
                <a16:creationId xmlns:a16="http://schemas.microsoft.com/office/drawing/2014/main" id="{BFDBD8DB-0716-0D4D-B4BA-0FC3A7B8F785}"/>
              </a:ext>
            </a:extLst>
          </p:cNvPr>
          <p:cNvSpPr txBox="1"/>
          <p:nvPr/>
        </p:nvSpPr>
        <p:spPr>
          <a:xfrm>
            <a:off x="15421908" y="4140715"/>
            <a:ext cx="1223184" cy="923330"/>
          </a:xfrm>
          <a:prstGeom prst="rect">
            <a:avLst/>
          </a:prstGeom>
          <a:noFill/>
        </p:spPr>
        <p:txBody>
          <a:bodyPr wrap="square" rtlCol="0">
            <a:spAutoFit/>
          </a:bodyPr>
          <a:lstStyle/>
          <a:p>
            <a:pPr algn="ctr"/>
            <a:r>
              <a:rPr lang="en-US" sz="5400" b="1" dirty="0">
                <a:solidFill>
                  <a:schemeClr val="accent2"/>
                </a:solidFill>
                <a:latin typeface="Lato Semibold" panose="020F0502020204030203" pitchFamily="34" charset="0"/>
                <a:ea typeface="Lato Semibold" panose="020F0502020204030203" pitchFamily="34" charset="0"/>
                <a:cs typeface="Lato Semibold" panose="020F0502020204030203" pitchFamily="34" charset="0"/>
              </a:rPr>
              <a:t>2</a:t>
            </a:r>
          </a:p>
        </p:txBody>
      </p:sp>
      <p:sp>
        <p:nvSpPr>
          <p:cNvPr id="265" name="CuadroTexto 4">
            <a:extLst>
              <a:ext uri="{FF2B5EF4-FFF2-40B4-BE49-F238E27FC236}">
                <a16:creationId xmlns:a16="http://schemas.microsoft.com/office/drawing/2014/main" id="{99E769C3-4AA1-E140-BB5D-D72C14E5896F}"/>
              </a:ext>
            </a:extLst>
          </p:cNvPr>
          <p:cNvSpPr txBox="1"/>
          <p:nvPr/>
        </p:nvSpPr>
        <p:spPr>
          <a:xfrm>
            <a:off x="14505403" y="10875925"/>
            <a:ext cx="1223184" cy="923330"/>
          </a:xfrm>
          <a:prstGeom prst="rect">
            <a:avLst/>
          </a:prstGeom>
          <a:noFill/>
        </p:spPr>
        <p:txBody>
          <a:bodyPr wrap="square" rtlCol="0">
            <a:spAutoFit/>
          </a:bodyPr>
          <a:lstStyle/>
          <a:p>
            <a:pPr algn="ctr"/>
            <a:r>
              <a:rPr lang="en-US" sz="5400" b="1" dirty="0">
                <a:solidFill>
                  <a:schemeClr val="accent5"/>
                </a:solidFill>
                <a:latin typeface="Lato Semibold" panose="020F0502020204030203" pitchFamily="34" charset="0"/>
                <a:ea typeface="Lato Semibold" panose="020F0502020204030203" pitchFamily="34" charset="0"/>
                <a:cs typeface="Lato Semibold" panose="020F0502020204030203" pitchFamily="34" charset="0"/>
              </a:rPr>
              <a:t>5</a:t>
            </a:r>
          </a:p>
        </p:txBody>
      </p:sp>
      <p:sp>
        <p:nvSpPr>
          <p:cNvPr id="266" name="CuadroTexto 4">
            <a:extLst>
              <a:ext uri="{FF2B5EF4-FFF2-40B4-BE49-F238E27FC236}">
                <a16:creationId xmlns:a16="http://schemas.microsoft.com/office/drawing/2014/main" id="{669B751A-C89B-5646-9A9A-747915CCFF12}"/>
              </a:ext>
            </a:extLst>
          </p:cNvPr>
          <p:cNvSpPr txBox="1"/>
          <p:nvPr/>
        </p:nvSpPr>
        <p:spPr>
          <a:xfrm>
            <a:off x="15470034" y="8616463"/>
            <a:ext cx="1223184" cy="923330"/>
          </a:xfrm>
          <a:prstGeom prst="rect">
            <a:avLst/>
          </a:prstGeom>
          <a:noFill/>
        </p:spPr>
        <p:txBody>
          <a:bodyPr wrap="square" rtlCol="0">
            <a:spAutoFit/>
          </a:bodyPr>
          <a:lstStyle/>
          <a:p>
            <a:pPr algn="ctr"/>
            <a:r>
              <a:rPr lang="en-US" sz="5400" b="1" dirty="0">
                <a:solidFill>
                  <a:schemeClr val="accent4"/>
                </a:solidFill>
                <a:latin typeface="Lato Semibold" panose="020F0502020204030203" pitchFamily="34" charset="0"/>
                <a:ea typeface="Lato Semibold" panose="020F0502020204030203" pitchFamily="34" charset="0"/>
                <a:cs typeface="Lato Semibold" panose="020F0502020204030203" pitchFamily="34" charset="0"/>
              </a:rPr>
              <a:t>4</a:t>
            </a:r>
          </a:p>
        </p:txBody>
      </p:sp>
      <p:sp>
        <p:nvSpPr>
          <p:cNvPr id="267" name="CuadroTexto 4">
            <a:extLst>
              <a:ext uri="{FF2B5EF4-FFF2-40B4-BE49-F238E27FC236}">
                <a16:creationId xmlns:a16="http://schemas.microsoft.com/office/drawing/2014/main" id="{D7826CE6-5AFA-5749-A26A-0E80B731AB74}"/>
              </a:ext>
            </a:extLst>
          </p:cNvPr>
          <p:cNvSpPr txBox="1"/>
          <p:nvPr/>
        </p:nvSpPr>
        <p:spPr>
          <a:xfrm>
            <a:off x="16360371" y="6378589"/>
            <a:ext cx="1223184" cy="923330"/>
          </a:xfrm>
          <a:prstGeom prst="rect">
            <a:avLst/>
          </a:prstGeom>
          <a:noFill/>
        </p:spPr>
        <p:txBody>
          <a:bodyPr wrap="square" rtlCol="0">
            <a:spAutoFit/>
          </a:bodyPr>
          <a:lstStyle/>
          <a:p>
            <a:pPr algn="ctr"/>
            <a:r>
              <a:rPr lang="en-US" sz="5400" b="1" dirty="0">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3</a:t>
            </a:r>
          </a:p>
        </p:txBody>
      </p:sp>
      <p:grpSp>
        <p:nvGrpSpPr>
          <p:cNvPr id="268" name="Group 267">
            <a:extLst>
              <a:ext uri="{FF2B5EF4-FFF2-40B4-BE49-F238E27FC236}">
                <a16:creationId xmlns:a16="http://schemas.microsoft.com/office/drawing/2014/main" id="{5E879684-1160-4946-B715-9137DF8A0355}"/>
              </a:ext>
            </a:extLst>
          </p:cNvPr>
          <p:cNvGrpSpPr/>
          <p:nvPr/>
        </p:nvGrpSpPr>
        <p:grpSpPr>
          <a:xfrm>
            <a:off x="16249951" y="10600848"/>
            <a:ext cx="7379076" cy="1623462"/>
            <a:chOff x="21804472" y="4267467"/>
            <a:chExt cx="4853362" cy="1623462"/>
          </a:xfrm>
        </p:grpSpPr>
        <p:sp>
          <p:nvSpPr>
            <p:cNvPr id="269" name="CuadroTexto 4">
              <a:extLst>
                <a:ext uri="{FF2B5EF4-FFF2-40B4-BE49-F238E27FC236}">
                  <a16:creationId xmlns:a16="http://schemas.microsoft.com/office/drawing/2014/main" id="{228B9EE5-CA13-7B4F-BBCD-D0DA4D254CFA}"/>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Start with what feels easier and build on that until you get into the flow.</a:t>
              </a:r>
            </a:p>
          </p:txBody>
        </p:sp>
        <p:sp>
          <p:nvSpPr>
            <p:cNvPr id="270" name="CuadroTexto 4">
              <a:extLst>
                <a:ext uri="{FF2B5EF4-FFF2-40B4-BE49-F238E27FC236}">
                  <a16:creationId xmlns:a16="http://schemas.microsoft.com/office/drawing/2014/main" id="{21C74CE7-324F-9845-ACBC-1B0F89E823F1}"/>
                </a:ext>
              </a:extLst>
            </p:cNvPr>
            <p:cNvSpPr txBox="1"/>
            <p:nvPr/>
          </p:nvSpPr>
          <p:spPr>
            <a:xfrm>
              <a:off x="21804472" y="4267467"/>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Focus your attention</a:t>
              </a:r>
            </a:p>
          </p:txBody>
        </p:sp>
      </p:grpSp>
      <p:sp>
        <p:nvSpPr>
          <p:cNvPr id="273" name="CuadroTexto 4">
            <a:extLst>
              <a:ext uri="{FF2B5EF4-FFF2-40B4-BE49-F238E27FC236}">
                <a16:creationId xmlns:a16="http://schemas.microsoft.com/office/drawing/2014/main" id="{D10152C5-C74A-3648-88AE-BB1FAF307B43}"/>
              </a:ext>
            </a:extLst>
          </p:cNvPr>
          <p:cNvSpPr txBox="1"/>
          <p:nvPr/>
        </p:nvSpPr>
        <p:spPr>
          <a:xfrm>
            <a:off x="17226643" y="8299497"/>
            <a:ext cx="5744877" cy="1200329"/>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Set a timer for 20-45 min.</a:t>
            </a:r>
          </a:p>
        </p:txBody>
      </p:sp>
      <p:grpSp>
        <p:nvGrpSpPr>
          <p:cNvPr id="274" name="Group 273">
            <a:extLst>
              <a:ext uri="{FF2B5EF4-FFF2-40B4-BE49-F238E27FC236}">
                <a16:creationId xmlns:a16="http://schemas.microsoft.com/office/drawing/2014/main" id="{B4870ADC-A7CF-864D-B720-395BCD74A20E}"/>
              </a:ext>
            </a:extLst>
          </p:cNvPr>
          <p:cNvGrpSpPr/>
          <p:nvPr/>
        </p:nvGrpSpPr>
        <p:grpSpPr>
          <a:xfrm>
            <a:off x="17226644" y="3821497"/>
            <a:ext cx="4817684" cy="1600438"/>
            <a:chOff x="21840150" y="4290491"/>
            <a:chExt cx="4817684" cy="1600438"/>
          </a:xfrm>
        </p:grpSpPr>
        <p:sp>
          <p:nvSpPr>
            <p:cNvPr id="275" name="CuadroTexto 4">
              <a:extLst>
                <a:ext uri="{FF2B5EF4-FFF2-40B4-BE49-F238E27FC236}">
                  <a16:creationId xmlns:a16="http://schemas.microsoft.com/office/drawing/2014/main" id="{C45695E5-1BDE-E44F-9B98-0FC531C62DB9}"/>
                </a:ext>
              </a:extLst>
            </p:cNvPr>
            <p:cNvSpPr txBox="1"/>
            <p:nvPr/>
          </p:nvSpPr>
          <p:spPr>
            <a:xfrm>
              <a:off x="21840150" y="4936822"/>
              <a:ext cx="4817684" cy="954107"/>
            </a:xfrm>
            <a:prstGeom prst="rect">
              <a:avLst/>
            </a:prstGeom>
            <a:noFill/>
          </p:spPr>
          <p:txBody>
            <a:bodyPr wrap="square" rtlCol="0">
              <a:spAutoFit/>
            </a:bodyPr>
            <a:lstStyle/>
            <a:p>
              <a:r>
                <a:rPr lang="en-US" sz="2800" dirty="0">
                  <a:latin typeface="Lato Light" charset="0"/>
                  <a:ea typeface="Lato Light" charset="0"/>
                  <a:cs typeface="Lato Light" charset="0"/>
                </a:rPr>
                <a:t>Figure out what needs to be done and your next steps.</a:t>
              </a:r>
            </a:p>
          </p:txBody>
        </p:sp>
        <p:sp>
          <p:nvSpPr>
            <p:cNvPr id="276" name="CuadroTexto 4">
              <a:extLst>
                <a:ext uri="{FF2B5EF4-FFF2-40B4-BE49-F238E27FC236}">
                  <a16:creationId xmlns:a16="http://schemas.microsoft.com/office/drawing/2014/main" id="{68517E15-EC3A-DC45-8C3A-C9E1AE2CAF43}"/>
                </a:ext>
              </a:extLst>
            </p:cNvPr>
            <p:cNvSpPr txBox="1"/>
            <p:nvPr/>
          </p:nvSpPr>
          <p:spPr>
            <a:xfrm>
              <a:off x="21840150" y="4290491"/>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Get clear on the task</a:t>
              </a:r>
            </a:p>
          </p:txBody>
        </p:sp>
      </p:grpSp>
      <p:grpSp>
        <p:nvGrpSpPr>
          <p:cNvPr id="277" name="Group 276">
            <a:extLst>
              <a:ext uri="{FF2B5EF4-FFF2-40B4-BE49-F238E27FC236}">
                <a16:creationId xmlns:a16="http://schemas.microsoft.com/office/drawing/2014/main" id="{5D4F818D-F606-8946-9A26-FE942CF6F55F}"/>
              </a:ext>
            </a:extLst>
          </p:cNvPr>
          <p:cNvGrpSpPr/>
          <p:nvPr/>
        </p:nvGrpSpPr>
        <p:grpSpPr>
          <a:xfrm>
            <a:off x="17978981" y="6059371"/>
            <a:ext cx="4992540" cy="1600438"/>
            <a:chOff x="21840150" y="4290491"/>
            <a:chExt cx="4992540" cy="1600438"/>
          </a:xfrm>
        </p:grpSpPr>
        <p:sp>
          <p:nvSpPr>
            <p:cNvPr id="278" name="CuadroTexto 4">
              <a:extLst>
                <a:ext uri="{FF2B5EF4-FFF2-40B4-BE49-F238E27FC236}">
                  <a16:creationId xmlns:a16="http://schemas.microsoft.com/office/drawing/2014/main" id="{3A80FE3B-273A-FB44-A888-43E7AEE192CB}"/>
                </a:ext>
              </a:extLst>
            </p:cNvPr>
            <p:cNvSpPr txBox="1"/>
            <p:nvPr/>
          </p:nvSpPr>
          <p:spPr>
            <a:xfrm>
              <a:off x="21840150" y="4936822"/>
              <a:ext cx="4992540" cy="954107"/>
            </a:xfrm>
            <a:prstGeom prst="rect">
              <a:avLst/>
            </a:prstGeom>
            <a:noFill/>
          </p:spPr>
          <p:txBody>
            <a:bodyPr wrap="square" rtlCol="0">
              <a:spAutoFit/>
            </a:bodyPr>
            <a:lstStyle/>
            <a:p>
              <a:r>
                <a:rPr lang="en-US" sz="2800" dirty="0">
                  <a:latin typeface="Lato Light" charset="0"/>
                  <a:ea typeface="Lato Light" charset="0"/>
                  <a:cs typeface="Lato Light" charset="0"/>
                </a:rPr>
                <a:t>Picture the results and how you’ll feel when the task is done.</a:t>
              </a:r>
            </a:p>
          </p:txBody>
        </p:sp>
        <p:sp>
          <p:nvSpPr>
            <p:cNvPr id="279" name="CuadroTexto 4">
              <a:extLst>
                <a:ext uri="{FF2B5EF4-FFF2-40B4-BE49-F238E27FC236}">
                  <a16:creationId xmlns:a16="http://schemas.microsoft.com/office/drawing/2014/main" id="{3125D34A-C97A-404C-B2F3-74B89E9E62BB}"/>
                </a:ext>
              </a:extLst>
            </p:cNvPr>
            <p:cNvSpPr txBox="1"/>
            <p:nvPr/>
          </p:nvSpPr>
          <p:spPr>
            <a:xfrm>
              <a:off x="21840150" y="4290491"/>
              <a:ext cx="4817684" cy="646331"/>
            </a:xfrm>
            <a:prstGeom prst="rect">
              <a:avLst/>
            </a:prstGeom>
            <a:noFill/>
          </p:spPr>
          <p:txBody>
            <a:bodyPr wrap="square" rtlCol="0">
              <a:spAutoFit/>
            </a:bodyPr>
            <a:lstStyle/>
            <a:p>
              <a:r>
                <a:rPr lang="en-US"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Visualize the outcome</a:t>
              </a:r>
            </a:p>
          </p:txBody>
        </p:sp>
      </p:grpSp>
      <p:sp>
        <p:nvSpPr>
          <p:cNvPr id="283" name="CuadroTexto 238">
            <a:extLst>
              <a:ext uri="{FF2B5EF4-FFF2-40B4-BE49-F238E27FC236}">
                <a16:creationId xmlns:a16="http://schemas.microsoft.com/office/drawing/2014/main" id="{F5F3D6A3-0C53-4B45-B6B5-38D93778737D}"/>
              </a:ext>
            </a:extLst>
          </p:cNvPr>
          <p:cNvSpPr txBox="1"/>
          <p:nvPr/>
        </p:nvSpPr>
        <p:spPr>
          <a:xfrm>
            <a:off x="1409053" y="5876960"/>
            <a:ext cx="7132320" cy="1446550"/>
          </a:xfrm>
          <a:prstGeom prst="rect">
            <a:avLst/>
          </a:prstGeom>
          <a:noFill/>
        </p:spPr>
        <p:txBody>
          <a:bodyPr wrap="square" rtlCol="0">
            <a:spAutoFit/>
          </a:bodyPr>
          <a:lstStyle/>
          <a:p>
            <a:r>
              <a:rPr lang="en-US" sz="8800" b="1" dirty="0">
                <a:solidFill>
                  <a:schemeClr val="tx2"/>
                </a:solidFill>
                <a:latin typeface="Lato Heavy" charset="0"/>
                <a:ea typeface="Lato Heavy" charset="0"/>
                <a:cs typeface="Lato Heavy" charset="0"/>
              </a:rPr>
              <a:t>Try it out!</a:t>
            </a:r>
          </a:p>
        </p:txBody>
      </p:sp>
      <p:sp>
        <p:nvSpPr>
          <p:cNvPr id="36" name="CuadroTexto 4">
            <a:extLst>
              <a:ext uri="{FF2B5EF4-FFF2-40B4-BE49-F238E27FC236}">
                <a16:creationId xmlns:a16="http://schemas.microsoft.com/office/drawing/2014/main" id="{8022A3D4-7FE2-8C40-B18B-AA9B29B7AED4}"/>
              </a:ext>
            </a:extLst>
          </p:cNvPr>
          <p:cNvSpPr txBox="1"/>
          <p:nvPr/>
        </p:nvSpPr>
        <p:spPr>
          <a:xfrm>
            <a:off x="17226643" y="8945828"/>
            <a:ext cx="5358553" cy="954107"/>
          </a:xfrm>
          <a:prstGeom prst="rect">
            <a:avLst/>
          </a:prstGeom>
          <a:noFill/>
        </p:spPr>
        <p:txBody>
          <a:bodyPr wrap="square" rtlCol="0">
            <a:spAutoFit/>
          </a:bodyPr>
          <a:lstStyle/>
          <a:p>
            <a:r>
              <a:rPr lang="en-US" sz="2800" dirty="0">
                <a:latin typeface="Lato Light" charset="0"/>
                <a:ea typeface="Lato Light" charset="0"/>
                <a:cs typeface="Lato Light" charset="0"/>
              </a:rPr>
              <a:t>Give yourself a reasonable time period to get and stay in flow.</a:t>
            </a:r>
          </a:p>
        </p:txBody>
      </p:sp>
    </p:spTree>
    <p:extLst>
      <p:ext uri="{BB962C8B-B14F-4D97-AF65-F5344CB8AC3E}">
        <p14:creationId xmlns:p14="http://schemas.microsoft.com/office/powerpoint/2010/main" val="1265328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426" name="Google Shape;207;p7">
            <a:extLst>
              <a:ext uri="{FF2B5EF4-FFF2-40B4-BE49-F238E27FC236}">
                <a16:creationId xmlns:a16="http://schemas.microsoft.com/office/drawing/2014/main" id="{091DDE29-8B66-1E44-BEA2-93EB278559AB}"/>
              </a:ext>
            </a:extLst>
          </p:cNvPr>
          <p:cNvSpPr txBox="1"/>
          <p:nvPr/>
        </p:nvSpPr>
        <p:spPr>
          <a:xfrm>
            <a:off x="-120715" y="800257"/>
            <a:ext cx="2437765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Medium" panose="020F0502020204030203" pitchFamily="34" charset="0"/>
                <a:cs typeface="Poppins" pitchFamily="2" charset="77"/>
                <a:sym typeface="Lato Black"/>
              </a:rPr>
              <a:t>Debrief: Were you able to find flow?</a:t>
            </a:r>
            <a:endParaRPr sz="6000" b="1" i="0" u="none" strike="noStrike" cap="none" dirty="0">
              <a:solidFill>
                <a:schemeClr val="dk2"/>
              </a:solidFill>
              <a:latin typeface="Poppins" pitchFamily="2" charset="77"/>
              <a:ea typeface="Lato Medium" panose="020F0502020204030203" pitchFamily="34" charset="0"/>
              <a:cs typeface="Poppins" pitchFamily="2" charset="77"/>
              <a:sym typeface="Lato Black"/>
            </a:endParaRPr>
          </a:p>
        </p:txBody>
      </p:sp>
      <p:sp>
        <p:nvSpPr>
          <p:cNvPr id="427" name="Google Shape;208;p7">
            <a:extLst>
              <a:ext uri="{FF2B5EF4-FFF2-40B4-BE49-F238E27FC236}">
                <a16:creationId xmlns:a16="http://schemas.microsoft.com/office/drawing/2014/main" id="{C69E8EF8-14F3-6A4C-A94D-DF3C4530AD27}"/>
              </a:ext>
            </a:extLst>
          </p:cNvPr>
          <p:cNvSpPr txBox="1"/>
          <p:nvPr/>
        </p:nvSpPr>
        <p:spPr>
          <a:xfrm>
            <a:off x="2451398" y="1887047"/>
            <a:ext cx="19474800" cy="1200300"/>
          </a:xfrm>
          <a:prstGeom prst="rect">
            <a:avLst/>
          </a:prstGeom>
          <a:noFill/>
          <a:ln>
            <a:noFill/>
          </a:ln>
        </p:spPr>
        <p:txBody>
          <a:bodyPr spcFirstLastPara="1" wrap="square" lIns="91425" tIns="45700" rIns="91425" bIns="45700" anchor="t" anchorCtr="0">
            <a:noAutofit/>
          </a:bodyPr>
          <a:lstStyle/>
          <a:p>
            <a:pPr lvl="0" algn="ctr">
              <a:buClr>
                <a:srgbClr val="000000"/>
              </a:buClr>
              <a:buSzPts val="3600"/>
            </a:pPr>
            <a:r>
              <a:rPr lang="en-US" dirty="0">
                <a:latin typeface="Lato Medium" panose="020F0502020204030203" pitchFamily="34" charset="0"/>
                <a:ea typeface="Lato Medium" panose="020F0502020204030203" pitchFamily="34" charset="0"/>
                <a:cs typeface="Lato Medium" panose="020F0502020204030203" pitchFamily="34" charset="0"/>
              </a:rPr>
              <a:t>These 4 factors must be present in order for you to enter a flow state. </a:t>
            </a:r>
          </a:p>
          <a:p>
            <a:pPr lvl="0" algn="ctr">
              <a:buClr>
                <a:srgbClr val="000000"/>
              </a:buClr>
              <a:buSzPts val="3600"/>
            </a:pPr>
            <a:r>
              <a:rPr lang="en-US" dirty="0">
                <a:latin typeface="Lato Medium" panose="020F0502020204030203" pitchFamily="34" charset="0"/>
                <a:ea typeface="Lato Medium" panose="020F0502020204030203" pitchFamily="34" charset="0"/>
                <a:cs typeface="Lato Medium" panose="020F0502020204030203" pitchFamily="34" charset="0"/>
              </a:rPr>
              <a:t>Notice which ones were challenging for you.</a:t>
            </a:r>
            <a:endParaRPr sz="1400" b="0" i="0" u="none" strike="noStrike" cap="none" dirty="0">
              <a:solidFill>
                <a:srgbClr val="000000"/>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grpSp>
        <p:nvGrpSpPr>
          <p:cNvPr id="17" name="Group 16">
            <a:extLst>
              <a:ext uri="{FF2B5EF4-FFF2-40B4-BE49-F238E27FC236}">
                <a16:creationId xmlns:a16="http://schemas.microsoft.com/office/drawing/2014/main" id="{44B75FD1-7C3E-ED48-A4D3-1634030DF633}"/>
              </a:ext>
            </a:extLst>
          </p:cNvPr>
          <p:cNvGrpSpPr/>
          <p:nvPr/>
        </p:nvGrpSpPr>
        <p:grpSpPr>
          <a:xfrm>
            <a:off x="7085537" y="3448609"/>
            <a:ext cx="10606428" cy="9982292"/>
            <a:chOff x="7321513" y="3927752"/>
            <a:chExt cx="9686775" cy="9119688"/>
          </a:xfrm>
        </p:grpSpPr>
        <p:sp>
          <p:nvSpPr>
            <p:cNvPr id="18" name="Freeform 161">
              <a:extLst>
                <a:ext uri="{FF2B5EF4-FFF2-40B4-BE49-F238E27FC236}">
                  <a16:creationId xmlns:a16="http://schemas.microsoft.com/office/drawing/2014/main" id="{7D32F046-C132-944F-AD64-3FB2E7A0BBC6}"/>
                </a:ext>
              </a:extLst>
            </p:cNvPr>
            <p:cNvSpPr>
              <a:spLocks noChangeArrowheads="1"/>
            </p:cNvSpPr>
            <p:nvPr/>
          </p:nvSpPr>
          <p:spPr bwMode="auto">
            <a:xfrm>
              <a:off x="7321513" y="6225971"/>
              <a:ext cx="4552034" cy="6821469"/>
            </a:xfrm>
            <a:custGeom>
              <a:avLst/>
              <a:gdLst>
                <a:gd name="T0" fmla="*/ 2287 w 4575"/>
                <a:gd name="T1" fmla="*/ 4564 h 6853"/>
                <a:gd name="T2" fmla="*/ 2287 w 4575"/>
                <a:gd name="T3" fmla="*/ 4564 h 6853"/>
                <a:gd name="T4" fmla="*/ 4574 w 4575"/>
                <a:gd name="T5" fmla="*/ 2286 h 6853"/>
                <a:gd name="T6" fmla="*/ 2287 w 4575"/>
                <a:gd name="T7" fmla="*/ 0 h 6853"/>
                <a:gd name="T8" fmla="*/ 0 w 4575"/>
                <a:gd name="T9" fmla="*/ 2286 h 6853"/>
                <a:gd name="T10" fmla="*/ 4574 w 4575"/>
                <a:gd name="T11" fmla="*/ 6852 h 6853"/>
                <a:gd name="T12" fmla="*/ 2287 w 4575"/>
                <a:gd name="T13" fmla="*/ 4564 h 6853"/>
              </a:gdLst>
              <a:ahLst/>
              <a:cxnLst>
                <a:cxn ang="0">
                  <a:pos x="T0" y="T1"/>
                </a:cxn>
                <a:cxn ang="0">
                  <a:pos x="T2" y="T3"/>
                </a:cxn>
                <a:cxn ang="0">
                  <a:pos x="T4" y="T5"/>
                </a:cxn>
                <a:cxn ang="0">
                  <a:pos x="T6" y="T7"/>
                </a:cxn>
                <a:cxn ang="0">
                  <a:pos x="T8" y="T9"/>
                </a:cxn>
                <a:cxn ang="0">
                  <a:pos x="T10" y="T11"/>
                </a:cxn>
                <a:cxn ang="0">
                  <a:pos x="T12" y="T13"/>
                </a:cxn>
              </a:cxnLst>
              <a:rect l="0" t="0" r="r" b="b"/>
              <a:pathLst>
                <a:path w="4575" h="6853">
                  <a:moveTo>
                    <a:pt x="2287" y="4564"/>
                  </a:moveTo>
                  <a:lnTo>
                    <a:pt x="2287" y="4564"/>
                  </a:lnTo>
                  <a:cubicBezTo>
                    <a:pt x="2287" y="3308"/>
                    <a:pt x="3309" y="2286"/>
                    <a:pt x="4574" y="2286"/>
                  </a:cubicBezTo>
                  <a:cubicBezTo>
                    <a:pt x="4574" y="1021"/>
                    <a:pt x="3553" y="0"/>
                    <a:pt x="2287" y="0"/>
                  </a:cubicBezTo>
                  <a:cubicBezTo>
                    <a:pt x="1022" y="0"/>
                    <a:pt x="0" y="1021"/>
                    <a:pt x="0" y="2286"/>
                  </a:cubicBezTo>
                  <a:cubicBezTo>
                    <a:pt x="0" y="4808"/>
                    <a:pt x="2052" y="6852"/>
                    <a:pt x="4574" y="6852"/>
                  </a:cubicBezTo>
                  <a:cubicBezTo>
                    <a:pt x="3309" y="6852"/>
                    <a:pt x="2287" y="5830"/>
                    <a:pt x="2287" y="4564"/>
                  </a:cubicBezTo>
                </a:path>
              </a:pathLst>
            </a:custGeom>
            <a:solidFill>
              <a:schemeClr val="accent5"/>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19" name="Freeform 162">
              <a:extLst>
                <a:ext uri="{FF2B5EF4-FFF2-40B4-BE49-F238E27FC236}">
                  <a16:creationId xmlns:a16="http://schemas.microsoft.com/office/drawing/2014/main" id="{83D19F4C-6944-8849-BBF2-DA7E8393733F}"/>
                </a:ext>
              </a:extLst>
            </p:cNvPr>
            <p:cNvSpPr>
              <a:spLocks noChangeArrowheads="1"/>
            </p:cNvSpPr>
            <p:nvPr/>
          </p:nvSpPr>
          <p:spPr bwMode="auto">
            <a:xfrm>
              <a:off x="9599725" y="8499794"/>
              <a:ext cx="6821469" cy="4547646"/>
            </a:xfrm>
            <a:custGeom>
              <a:avLst/>
              <a:gdLst>
                <a:gd name="T0" fmla="*/ 4573 w 6853"/>
                <a:gd name="T1" fmla="*/ 2278 h 4567"/>
                <a:gd name="T2" fmla="*/ 4573 w 6853"/>
                <a:gd name="T3" fmla="*/ 2278 h 4567"/>
                <a:gd name="T4" fmla="*/ 2287 w 6853"/>
                <a:gd name="T5" fmla="*/ 0 h 4567"/>
                <a:gd name="T6" fmla="*/ 0 w 6853"/>
                <a:gd name="T7" fmla="*/ 2278 h 4567"/>
                <a:gd name="T8" fmla="*/ 2287 w 6853"/>
                <a:gd name="T9" fmla="*/ 4566 h 4567"/>
                <a:gd name="T10" fmla="*/ 6852 w 6853"/>
                <a:gd name="T11" fmla="*/ 0 h 4567"/>
                <a:gd name="T12" fmla="*/ 4573 w 6853"/>
                <a:gd name="T13" fmla="*/ 2278 h 4567"/>
              </a:gdLst>
              <a:ahLst/>
              <a:cxnLst>
                <a:cxn ang="0">
                  <a:pos x="T0" y="T1"/>
                </a:cxn>
                <a:cxn ang="0">
                  <a:pos x="T2" y="T3"/>
                </a:cxn>
                <a:cxn ang="0">
                  <a:pos x="T4" y="T5"/>
                </a:cxn>
                <a:cxn ang="0">
                  <a:pos x="T6" y="T7"/>
                </a:cxn>
                <a:cxn ang="0">
                  <a:pos x="T8" y="T9"/>
                </a:cxn>
                <a:cxn ang="0">
                  <a:pos x="T10" y="T11"/>
                </a:cxn>
                <a:cxn ang="0">
                  <a:pos x="T12" y="T13"/>
                </a:cxn>
              </a:cxnLst>
              <a:rect l="0" t="0" r="r" b="b"/>
              <a:pathLst>
                <a:path w="6853" h="4567">
                  <a:moveTo>
                    <a:pt x="4573" y="2278"/>
                  </a:moveTo>
                  <a:lnTo>
                    <a:pt x="4573" y="2278"/>
                  </a:lnTo>
                  <a:cubicBezTo>
                    <a:pt x="3308" y="2278"/>
                    <a:pt x="2287" y="1257"/>
                    <a:pt x="2287" y="0"/>
                  </a:cubicBezTo>
                  <a:cubicBezTo>
                    <a:pt x="1022" y="0"/>
                    <a:pt x="0" y="1022"/>
                    <a:pt x="0" y="2278"/>
                  </a:cubicBezTo>
                  <a:cubicBezTo>
                    <a:pt x="0" y="3544"/>
                    <a:pt x="1022" y="4566"/>
                    <a:pt x="2287" y="4566"/>
                  </a:cubicBezTo>
                  <a:cubicBezTo>
                    <a:pt x="4809" y="4566"/>
                    <a:pt x="6852" y="2522"/>
                    <a:pt x="6852" y="0"/>
                  </a:cubicBezTo>
                  <a:cubicBezTo>
                    <a:pt x="6852" y="1257"/>
                    <a:pt x="5830" y="2278"/>
                    <a:pt x="4573" y="2278"/>
                  </a:cubicBezTo>
                </a:path>
              </a:pathLst>
            </a:custGeom>
            <a:solidFill>
              <a:schemeClr val="accent2"/>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20" name="Freeform 163">
              <a:extLst>
                <a:ext uri="{FF2B5EF4-FFF2-40B4-BE49-F238E27FC236}">
                  <a16:creationId xmlns:a16="http://schemas.microsoft.com/office/drawing/2014/main" id="{2183683B-95EB-2F49-89F4-EC28FD21772B}"/>
                </a:ext>
              </a:extLst>
            </p:cNvPr>
            <p:cNvSpPr>
              <a:spLocks noChangeArrowheads="1"/>
            </p:cNvSpPr>
            <p:nvPr/>
          </p:nvSpPr>
          <p:spPr bwMode="auto">
            <a:xfrm>
              <a:off x="7334684" y="3927752"/>
              <a:ext cx="6830248" cy="4552034"/>
            </a:xfrm>
            <a:custGeom>
              <a:avLst/>
              <a:gdLst>
                <a:gd name="T0" fmla="*/ 4574 w 6861"/>
                <a:gd name="T1" fmla="*/ 0 h 4574"/>
                <a:gd name="T2" fmla="*/ 4574 w 6861"/>
                <a:gd name="T3" fmla="*/ 0 h 4574"/>
                <a:gd name="T4" fmla="*/ 0 w 6861"/>
                <a:gd name="T5" fmla="*/ 4573 h 4574"/>
                <a:gd name="T6" fmla="*/ 2287 w 6861"/>
                <a:gd name="T7" fmla="*/ 2287 h 4574"/>
                <a:gd name="T8" fmla="*/ 4574 w 6861"/>
                <a:gd name="T9" fmla="*/ 4573 h 4574"/>
                <a:gd name="T10" fmla="*/ 6860 w 6861"/>
                <a:gd name="T11" fmla="*/ 2287 h 4574"/>
                <a:gd name="T12" fmla="*/ 4574 w 6861"/>
                <a:gd name="T13" fmla="*/ 0 h 4574"/>
              </a:gdLst>
              <a:ahLst/>
              <a:cxnLst>
                <a:cxn ang="0">
                  <a:pos x="T0" y="T1"/>
                </a:cxn>
                <a:cxn ang="0">
                  <a:pos x="T2" y="T3"/>
                </a:cxn>
                <a:cxn ang="0">
                  <a:pos x="T4" y="T5"/>
                </a:cxn>
                <a:cxn ang="0">
                  <a:pos x="T6" y="T7"/>
                </a:cxn>
                <a:cxn ang="0">
                  <a:pos x="T8" y="T9"/>
                </a:cxn>
                <a:cxn ang="0">
                  <a:pos x="T10" y="T11"/>
                </a:cxn>
                <a:cxn ang="0">
                  <a:pos x="T12" y="T13"/>
                </a:cxn>
              </a:cxnLst>
              <a:rect l="0" t="0" r="r" b="b"/>
              <a:pathLst>
                <a:path w="6861" h="4574">
                  <a:moveTo>
                    <a:pt x="4574" y="0"/>
                  </a:moveTo>
                  <a:lnTo>
                    <a:pt x="4574" y="0"/>
                  </a:lnTo>
                  <a:cubicBezTo>
                    <a:pt x="2052" y="0"/>
                    <a:pt x="0" y="2043"/>
                    <a:pt x="0" y="4573"/>
                  </a:cubicBezTo>
                  <a:cubicBezTo>
                    <a:pt x="0" y="3308"/>
                    <a:pt x="1022" y="2287"/>
                    <a:pt x="2287" y="2287"/>
                  </a:cubicBezTo>
                  <a:cubicBezTo>
                    <a:pt x="3553" y="2287"/>
                    <a:pt x="4574" y="3308"/>
                    <a:pt x="4574" y="4573"/>
                  </a:cubicBezTo>
                  <a:cubicBezTo>
                    <a:pt x="5830" y="4573"/>
                    <a:pt x="6860" y="3543"/>
                    <a:pt x="6860" y="2287"/>
                  </a:cubicBezTo>
                  <a:cubicBezTo>
                    <a:pt x="6860" y="1022"/>
                    <a:pt x="5830" y="0"/>
                    <a:pt x="4574" y="0"/>
                  </a:cubicBezTo>
                </a:path>
              </a:pathLst>
            </a:custGeom>
            <a:solidFill>
              <a:schemeClr val="accent4"/>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21" name="Freeform 164">
              <a:extLst>
                <a:ext uri="{FF2B5EF4-FFF2-40B4-BE49-F238E27FC236}">
                  <a16:creationId xmlns:a16="http://schemas.microsoft.com/office/drawing/2014/main" id="{9B1E1406-CBF6-B34B-B1A0-6A6318B81B15}"/>
                </a:ext>
              </a:extLst>
            </p:cNvPr>
            <p:cNvSpPr>
              <a:spLocks noChangeArrowheads="1"/>
            </p:cNvSpPr>
            <p:nvPr/>
          </p:nvSpPr>
          <p:spPr bwMode="auto">
            <a:xfrm>
              <a:off x="11877939" y="3947759"/>
              <a:ext cx="4543255" cy="6821469"/>
            </a:xfrm>
            <a:custGeom>
              <a:avLst/>
              <a:gdLst>
                <a:gd name="T0" fmla="*/ 0 w 4566"/>
                <a:gd name="T1" fmla="*/ 0 h 6852"/>
                <a:gd name="T2" fmla="*/ 0 w 4566"/>
                <a:gd name="T3" fmla="*/ 0 h 6852"/>
                <a:gd name="T4" fmla="*/ 2286 w 4566"/>
                <a:gd name="T5" fmla="*/ 2287 h 6852"/>
                <a:gd name="T6" fmla="*/ 0 w 4566"/>
                <a:gd name="T7" fmla="*/ 4573 h 6852"/>
                <a:gd name="T8" fmla="*/ 2286 w 4566"/>
                <a:gd name="T9" fmla="*/ 6851 h 6852"/>
                <a:gd name="T10" fmla="*/ 4565 w 4566"/>
                <a:gd name="T11" fmla="*/ 4573 h 6852"/>
                <a:gd name="T12" fmla="*/ 0 w 4566"/>
                <a:gd name="T13" fmla="*/ 0 h 6852"/>
              </a:gdLst>
              <a:ahLst/>
              <a:cxnLst>
                <a:cxn ang="0">
                  <a:pos x="T0" y="T1"/>
                </a:cxn>
                <a:cxn ang="0">
                  <a:pos x="T2" y="T3"/>
                </a:cxn>
                <a:cxn ang="0">
                  <a:pos x="T4" y="T5"/>
                </a:cxn>
                <a:cxn ang="0">
                  <a:pos x="T6" y="T7"/>
                </a:cxn>
                <a:cxn ang="0">
                  <a:pos x="T8" y="T9"/>
                </a:cxn>
                <a:cxn ang="0">
                  <a:pos x="T10" y="T11"/>
                </a:cxn>
                <a:cxn ang="0">
                  <a:pos x="T12" y="T13"/>
                </a:cxn>
              </a:cxnLst>
              <a:rect l="0" t="0" r="r" b="b"/>
              <a:pathLst>
                <a:path w="4566" h="6852">
                  <a:moveTo>
                    <a:pt x="0" y="0"/>
                  </a:moveTo>
                  <a:lnTo>
                    <a:pt x="0" y="0"/>
                  </a:lnTo>
                  <a:cubicBezTo>
                    <a:pt x="1256" y="0"/>
                    <a:pt x="2286" y="1022"/>
                    <a:pt x="2286" y="2287"/>
                  </a:cubicBezTo>
                  <a:cubicBezTo>
                    <a:pt x="2286" y="3543"/>
                    <a:pt x="1256" y="4573"/>
                    <a:pt x="0" y="4573"/>
                  </a:cubicBezTo>
                  <a:cubicBezTo>
                    <a:pt x="0" y="5830"/>
                    <a:pt x="1021" y="6851"/>
                    <a:pt x="2286" y="6851"/>
                  </a:cubicBezTo>
                  <a:cubicBezTo>
                    <a:pt x="3543" y="6851"/>
                    <a:pt x="4565" y="5830"/>
                    <a:pt x="4565" y="4573"/>
                  </a:cubicBezTo>
                  <a:cubicBezTo>
                    <a:pt x="4565" y="2043"/>
                    <a:pt x="2522" y="0"/>
                    <a:pt x="0" y="0"/>
                  </a:cubicBezTo>
                </a:path>
              </a:pathLst>
            </a:custGeom>
            <a:solidFill>
              <a:schemeClr val="accent1"/>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22" name="Google Shape;264;p9">
              <a:extLst>
                <a:ext uri="{FF2B5EF4-FFF2-40B4-BE49-F238E27FC236}">
                  <a16:creationId xmlns:a16="http://schemas.microsoft.com/office/drawing/2014/main" id="{B6F90637-91BC-DA41-B76E-6FB66B0497E0}"/>
                </a:ext>
              </a:extLst>
            </p:cNvPr>
            <p:cNvSpPr txBox="1"/>
            <p:nvPr/>
          </p:nvSpPr>
          <p:spPr>
            <a:xfrm>
              <a:off x="13900546" y="7474314"/>
              <a:ext cx="3107742" cy="5017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 understand</a:t>
              </a:r>
            </a:p>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what’s needed</a:t>
              </a:r>
            </a:p>
          </p:txBody>
        </p:sp>
        <p:sp>
          <p:nvSpPr>
            <p:cNvPr id="23" name="Google Shape;264;p9">
              <a:extLst>
                <a:ext uri="{FF2B5EF4-FFF2-40B4-BE49-F238E27FC236}">
                  <a16:creationId xmlns:a16="http://schemas.microsoft.com/office/drawing/2014/main" id="{568AE709-01C8-794F-9DFE-73BDB5D74216}"/>
                </a:ext>
              </a:extLst>
            </p:cNvPr>
            <p:cNvSpPr txBox="1"/>
            <p:nvPr/>
          </p:nvSpPr>
          <p:spPr>
            <a:xfrm>
              <a:off x="10328801" y="9769049"/>
              <a:ext cx="2544717" cy="5473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 know I’ve</a:t>
              </a:r>
            </a:p>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got this</a:t>
              </a:r>
              <a:endParaRPr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endParaRPr>
            </a:p>
          </p:txBody>
        </p:sp>
        <p:sp>
          <p:nvSpPr>
            <p:cNvPr id="24" name="Google Shape;264;p9">
              <a:extLst>
                <a:ext uri="{FF2B5EF4-FFF2-40B4-BE49-F238E27FC236}">
                  <a16:creationId xmlns:a16="http://schemas.microsoft.com/office/drawing/2014/main" id="{DCAEFEAB-35CA-EB4D-92ED-E60AF14FA635}"/>
                </a:ext>
              </a:extLst>
            </p:cNvPr>
            <p:cNvSpPr txBox="1"/>
            <p:nvPr/>
          </p:nvSpPr>
          <p:spPr>
            <a:xfrm>
              <a:off x="10915941" y="4237517"/>
              <a:ext cx="2239347" cy="734367"/>
            </a:xfrm>
            <a:prstGeom prst="rect">
              <a:avLst/>
            </a:prstGeom>
            <a:noFill/>
            <a:ln>
              <a:noFill/>
            </a:ln>
          </p:spPr>
          <p:txBody>
            <a:bodyPr spcFirstLastPara="1" wrap="square" lIns="91425" tIns="45700" rIns="91425" bIns="45700" anchor="t" anchorCtr="0">
              <a:noAutofit/>
            </a:bodyPr>
            <a:lstStyle/>
            <a:p>
              <a:r>
                <a:rPr lang="en-US" sz="2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I'm totally present</a:t>
              </a:r>
              <a:endPar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25" name="Google Shape;264;p9">
              <a:extLst>
                <a:ext uri="{FF2B5EF4-FFF2-40B4-BE49-F238E27FC236}">
                  <a16:creationId xmlns:a16="http://schemas.microsoft.com/office/drawing/2014/main" id="{0B23F04B-1559-304E-9F88-A98091750902}"/>
                </a:ext>
              </a:extLst>
            </p:cNvPr>
            <p:cNvSpPr txBox="1"/>
            <p:nvPr/>
          </p:nvSpPr>
          <p:spPr>
            <a:xfrm>
              <a:off x="7975585" y="6996427"/>
              <a:ext cx="2195977" cy="4489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I’m doing it for the flow</a:t>
              </a:r>
            </a:p>
          </p:txBody>
        </p:sp>
        <p:sp>
          <p:nvSpPr>
            <p:cNvPr id="26" name="Google Shape;265;p9">
              <a:extLst>
                <a:ext uri="{FF2B5EF4-FFF2-40B4-BE49-F238E27FC236}">
                  <a16:creationId xmlns:a16="http://schemas.microsoft.com/office/drawing/2014/main" id="{67DF3789-AAE2-244B-B646-31B0D20A1608}"/>
                </a:ext>
              </a:extLst>
            </p:cNvPr>
            <p:cNvSpPr/>
            <p:nvPr/>
          </p:nvSpPr>
          <p:spPr>
            <a:xfrm>
              <a:off x="11601160" y="5170075"/>
              <a:ext cx="2814047" cy="634631"/>
            </a:xfrm>
            <a:prstGeom prst="rect">
              <a:avLst/>
            </a:prstGeom>
            <a:noFill/>
            <a:ln>
              <a:noFill/>
            </a:ln>
          </p:spPr>
          <p:txBody>
            <a:bodyPr spcFirstLastPara="1" wrap="square" lIns="91425" tIns="45700" rIns="91425" bIns="45700" anchor="t" anchorCtr="0">
              <a:noAutofit/>
            </a:bodyPr>
            <a:lstStyle/>
            <a:p>
              <a:pPr>
                <a:buClr>
                  <a:srgbClr val="000000"/>
                </a:buClr>
                <a:buSzPts val="2800"/>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Completely involved in the task and not thinking about anything else</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27" name="Google Shape;265;p9">
              <a:extLst>
                <a:ext uri="{FF2B5EF4-FFF2-40B4-BE49-F238E27FC236}">
                  <a16:creationId xmlns:a16="http://schemas.microsoft.com/office/drawing/2014/main" id="{A5DEEDF9-53E5-4440-AC1C-B0299B305DF6}"/>
                </a:ext>
              </a:extLst>
            </p:cNvPr>
            <p:cNvSpPr/>
            <p:nvPr/>
          </p:nvSpPr>
          <p:spPr>
            <a:xfrm>
              <a:off x="10419646" y="10789234"/>
              <a:ext cx="3032163" cy="7765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Confident that my skills match the task</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28" name="Google Shape;265;p9">
              <a:extLst>
                <a:ext uri="{FF2B5EF4-FFF2-40B4-BE49-F238E27FC236}">
                  <a16:creationId xmlns:a16="http://schemas.microsoft.com/office/drawing/2014/main" id="{931D9926-1E24-E24A-8557-99DC69CDC06D}"/>
                </a:ext>
              </a:extLst>
            </p:cNvPr>
            <p:cNvSpPr/>
            <p:nvPr/>
          </p:nvSpPr>
          <p:spPr>
            <a:xfrm>
              <a:off x="13155287" y="8453133"/>
              <a:ext cx="3306316" cy="6631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Know what needs to be done and how well I’m doing </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grpSp>
      <p:sp>
        <p:nvSpPr>
          <p:cNvPr id="29" name="Google Shape;265;p9">
            <a:extLst>
              <a:ext uri="{FF2B5EF4-FFF2-40B4-BE49-F238E27FC236}">
                <a16:creationId xmlns:a16="http://schemas.microsoft.com/office/drawing/2014/main" id="{571145D1-FA2A-7640-9C32-07A902616B2C}"/>
              </a:ext>
            </a:extLst>
          </p:cNvPr>
          <p:cNvSpPr/>
          <p:nvPr/>
        </p:nvSpPr>
        <p:spPr>
          <a:xfrm>
            <a:off x="7414795" y="7874276"/>
            <a:ext cx="3081210" cy="694659"/>
          </a:xfrm>
          <a:prstGeom prst="rect">
            <a:avLst/>
          </a:prstGeom>
          <a:noFill/>
          <a:ln>
            <a:noFill/>
          </a:ln>
        </p:spPr>
        <p:txBody>
          <a:bodyPr spcFirstLastPara="1" wrap="square" lIns="91425" tIns="45700" rIns="91425" bIns="45700" anchor="t" anchorCtr="0">
            <a:noAutofit/>
          </a:bodyPr>
          <a:lstStyle/>
          <a:p>
            <a:pPr>
              <a:buClr>
                <a:srgbClr val="000000"/>
              </a:buClr>
              <a:buSzPts val="2800"/>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Flow is its own reward and I get satisfaction from the process</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Tree>
    <p:extLst>
      <p:ext uri="{BB962C8B-B14F-4D97-AF65-F5344CB8AC3E}">
        <p14:creationId xmlns:p14="http://schemas.microsoft.com/office/powerpoint/2010/main" val="3338628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Freeform 5">
            <a:extLst>
              <a:ext uri="{FF2B5EF4-FFF2-40B4-BE49-F238E27FC236}">
                <a16:creationId xmlns:a16="http://schemas.microsoft.com/office/drawing/2014/main" id="{FBBEA862-F9FE-A146-8DBA-495AF1D1B86B}"/>
              </a:ext>
            </a:extLst>
          </p:cNvPr>
          <p:cNvSpPr>
            <a:spLocks noChangeArrowheads="1"/>
          </p:cNvSpPr>
          <p:nvPr/>
        </p:nvSpPr>
        <p:spPr bwMode="auto">
          <a:xfrm flipH="1">
            <a:off x="2484" y="5689600"/>
            <a:ext cx="24377651" cy="8026400"/>
          </a:xfrm>
          <a:custGeom>
            <a:avLst/>
            <a:gdLst>
              <a:gd name="T0" fmla="*/ 2455 w 4044"/>
              <a:gd name="T1" fmla="*/ 152 h 1678"/>
              <a:gd name="T2" fmla="*/ 2455 w 4044"/>
              <a:gd name="T3" fmla="*/ 152 h 1678"/>
              <a:gd name="T4" fmla="*/ 0 w 4044"/>
              <a:gd name="T5" fmla="*/ 1303 h 1678"/>
              <a:gd name="T6" fmla="*/ 0 w 4044"/>
              <a:gd name="T7" fmla="*/ 1677 h 1678"/>
              <a:gd name="T8" fmla="*/ 4043 w 4044"/>
              <a:gd name="T9" fmla="*/ 1677 h 1678"/>
              <a:gd name="T10" fmla="*/ 4043 w 4044"/>
              <a:gd name="T11" fmla="*/ 161 h 1678"/>
              <a:gd name="T12" fmla="*/ 4043 w 4044"/>
              <a:gd name="T13" fmla="*/ 161 h 1678"/>
              <a:gd name="T14" fmla="*/ 2455 w 4044"/>
              <a:gd name="T15" fmla="*/ 152 h 1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4" h="1678">
                <a:moveTo>
                  <a:pt x="2455" y="152"/>
                </a:moveTo>
                <a:lnTo>
                  <a:pt x="2455" y="152"/>
                </a:lnTo>
                <a:cubicBezTo>
                  <a:pt x="1478" y="466"/>
                  <a:pt x="850" y="1303"/>
                  <a:pt x="0" y="1303"/>
                </a:cubicBezTo>
                <a:lnTo>
                  <a:pt x="0" y="1677"/>
                </a:lnTo>
                <a:lnTo>
                  <a:pt x="4043" y="1677"/>
                </a:lnTo>
                <a:lnTo>
                  <a:pt x="4043" y="161"/>
                </a:lnTo>
                <a:lnTo>
                  <a:pt x="4043" y="161"/>
                </a:lnTo>
                <a:cubicBezTo>
                  <a:pt x="3708" y="31"/>
                  <a:pt x="2934" y="0"/>
                  <a:pt x="2455" y="152"/>
                </a:cubicBezTo>
              </a:path>
            </a:pathLst>
          </a:custGeom>
          <a:solidFill>
            <a:schemeClr val="bg1"/>
          </a:solidFill>
          <a:ln>
            <a:noFill/>
          </a:ln>
          <a:effectLst/>
        </p:spPr>
        <p:txBody>
          <a:bodyPr wrap="none" anchor="ctr"/>
          <a:lstStyle/>
          <a:p>
            <a:endParaRPr lang="en-US" dirty="0"/>
          </a:p>
        </p:txBody>
      </p:sp>
      <p:sp>
        <p:nvSpPr>
          <p:cNvPr id="7" name="TextBox 6">
            <a:extLst>
              <a:ext uri="{FF2B5EF4-FFF2-40B4-BE49-F238E27FC236}">
                <a16:creationId xmlns:a16="http://schemas.microsoft.com/office/drawing/2014/main" id="{472553E9-283B-914C-99E4-401EBA5C9044}"/>
              </a:ext>
            </a:extLst>
          </p:cNvPr>
          <p:cNvSpPr txBox="1"/>
          <p:nvPr/>
        </p:nvSpPr>
        <p:spPr>
          <a:xfrm>
            <a:off x="4722295" y="1759277"/>
            <a:ext cx="15587109" cy="2862322"/>
          </a:xfrm>
          <a:prstGeom prst="rect">
            <a:avLst/>
          </a:prstGeom>
          <a:noFill/>
          <a:ln>
            <a:noFill/>
          </a:ln>
        </p:spPr>
        <p:txBody>
          <a:bodyPr wrap="square" rtlCol="0">
            <a:spAutoFit/>
          </a:bodyPr>
          <a:lstStyle/>
          <a:p>
            <a:pPr algn="ctr"/>
            <a:r>
              <a:rPr lang="en-US" sz="6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Flow gets easier</a:t>
            </a:r>
          </a:p>
          <a:p>
            <a:pPr algn="ctr"/>
            <a:r>
              <a:rPr lang="en-US" sz="6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with practice, and we’ll keep practicing together throughout the school year.</a:t>
            </a:r>
            <a:endParaRPr lang="en-US" sz="6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8" name="Rounded Rectangle 7">
            <a:extLst>
              <a:ext uri="{FF2B5EF4-FFF2-40B4-BE49-F238E27FC236}">
                <a16:creationId xmlns:a16="http://schemas.microsoft.com/office/drawing/2014/main" id="{72BFA1CA-8060-2D4E-A802-564A4D87BC0B}"/>
              </a:ext>
            </a:extLst>
          </p:cNvPr>
          <p:cNvSpPr/>
          <p:nvPr/>
        </p:nvSpPr>
        <p:spPr>
          <a:xfrm>
            <a:off x="1793138" y="9326180"/>
            <a:ext cx="10722712" cy="189065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1E9918A-1298-4549-84E3-1AC655B0F649}"/>
              </a:ext>
            </a:extLst>
          </p:cNvPr>
          <p:cNvSpPr txBox="1"/>
          <p:nvPr/>
        </p:nvSpPr>
        <p:spPr>
          <a:xfrm>
            <a:off x="2292011" y="9792252"/>
            <a:ext cx="9896417" cy="1015664"/>
          </a:xfrm>
          <a:prstGeom prst="rect">
            <a:avLst/>
          </a:prstGeom>
          <a:noFill/>
        </p:spPr>
        <p:txBody>
          <a:bodyPr wrap="none" rtlCol="0">
            <a:spAutoFit/>
          </a:bodyPr>
          <a:lstStyle/>
          <a:p>
            <a:pPr algn="ctr"/>
            <a:r>
              <a:rPr lang="en-US" sz="6000" b="1" spc="300" dirty="0">
                <a:solidFill>
                  <a:schemeClr val="bg1"/>
                </a:solidFill>
                <a:latin typeface="Poppins" pitchFamily="2" charset="77"/>
                <a:ea typeface="Lato Medium" panose="020F0502020204030203" pitchFamily="34" charset="0"/>
                <a:cs typeface="Poppins" pitchFamily="2" charset="77"/>
              </a:rPr>
              <a:t>CLOSING THOUGHTS</a:t>
            </a:r>
          </a:p>
        </p:txBody>
      </p:sp>
    </p:spTree>
    <p:extLst>
      <p:ext uri="{BB962C8B-B14F-4D97-AF65-F5344CB8AC3E}">
        <p14:creationId xmlns:p14="http://schemas.microsoft.com/office/powerpoint/2010/main" val="2178338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CBG-02.png">
            <a:extLst>
              <a:ext uri="{FF2B5EF4-FFF2-40B4-BE49-F238E27FC236}">
                <a16:creationId xmlns:a16="http://schemas.microsoft.com/office/drawing/2014/main" id="{47C5FDFB-AF84-A843-84D1-D9705561F228}"/>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3572"/>
            <a:ext cx="24377650" cy="13712428"/>
          </a:xfrm>
          <a:prstGeom prst="rect">
            <a:avLst/>
          </a:prstGeom>
          <a:solidFill>
            <a:schemeClr val="bg2"/>
          </a:solidFill>
          <a:ln w="12700">
            <a:miter lim="400000"/>
          </a:ln>
        </p:spPr>
      </p:pic>
      <p:sp>
        <p:nvSpPr>
          <p:cNvPr id="44" name="CuadroTexto 350">
            <a:extLst>
              <a:ext uri="{FF2B5EF4-FFF2-40B4-BE49-F238E27FC236}">
                <a16:creationId xmlns:a16="http://schemas.microsoft.com/office/drawing/2014/main" id="{EB85846B-B4DD-D346-BE0C-37F878C3F360}"/>
              </a:ext>
            </a:extLst>
          </p:cNvPr>
          <p:cNvSpPr txBox="1"/>
          <p:nvPr/>
        </p:nvSpPr>
        <p:spPr>
          <a:xfrm>
            <a:off x="0" y="1416755"/>
            <a:ext cx="24377649"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Heavy" charset="0"/>
                <a:cs typeface="Poppins" pitchFamily="2" charset="77"/>
              </a:rPr>
              <a:t>Journal Activity</a:t>
            </a:r>
          </a:p>
        </p:txBody>
      </p:sp>
      <p:sp>
        <p:nvSpPr>
          <p:cNvPr id="31" name="Freeform 1">
            <a:extLst>
              <a:ext uri="{FF2B5EF4-FFF2-40B4-BE49-F238E27FC236}">
                <a16:creationId xmlns:a16="http://schemas.microsoft.com/office/drawing/2014/main" id="{C9C2D0BB-0A56-7F47-8061-8B4D103F88C3}"/>
              </a:ext>
            </a:extLst>
          </p:cNvPr>
          <p:cNvSpPr/>
          <p:nvPr/>
        </p:nvSpPr>
        <p:spPr>
          <a:xfrm flipH="1">
            <a:off x="6629400" y="3360872"/>
            <a:ext cx="11315700" cy="8677679"/>
          </a:xfrm>
          <a:custGeom>
            <a:avLst/>
            <a:gdLst/>
            <a:ahLst/>
            <a:cxnLst>
              <a:cxn ang="3cd4">
                <a:pos x="hc" y="t"/>
              </a:cxn>
              <a:cxn ang="cd2">
                <a:pos x="l" y="vc"/>
              </a:cxn>
              <a:cxn ang="cd4">
                <a:pos x="hc" y="b"/>
              </a:cxn>
              <a:cxn ang="0">
                <a:pos x="r" y="vc"/>
              </a:cxn>
            </a:cxnLst>
            <a:rect l="l" t="t" r="r" b="b"/>
            <a:pathLst>
              <a:path w="2796" h="6175">
                <a:moveTo>
                  <a:pt x="2796" y="6175"/>
                </a:moveTo>
                <a:lnTo>
                  <a:pt x="0" y="4938"/>
                </a:lnTo>
                <a:lnTo>
                  <a:pt x="0" y="0"/>
                </a:lnTo>
                <a:lnTo>
                  <a:pt x="2796" y="0"/>
                </a:lnTo>
                <a:close/>
              </a:path>
            </a:pathLst>
          </a:custGeom>
          <a:noFill/>
          <a:ln w="63500" cap="flat">
            <a:solidFill>
              <a:schemeClr val="accent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4" name="Freeform 3">
            <a:extLst>
              <a:ext uri="{FF2B5EF4-FFF2-40B4-BE49-F238E27FC236}">
                <a16:creationId xmlns:a16="http://schemas.microsoft.com/office/drawing/2014/main" id="{B9342469-A60D-174A-B7A0-C00F45B68034}"/>
              </a:ext>
            </a:extLst>
          </p:cNvPr>
          <p:cNvSpPr>
            <a:spLocks noChangeArrowheads="1"/>
          </p:cNvSpPr>
          <p:nvPr/>
        </p:nvSpPr>
        <p:spPr bwMode="auto">
          <a:xfrm>
            <a:off x="11249015" y="10135344"/>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1"/>
          </a:solidFill>
          <a:ln w="63500">
            <a:noFill/>
          </a:ln>
          <a:effectLst/>
        </p:spPr>
        <p:txBody>
          <a:bodyPr wrap="none" anchor="ctr"/>
          <a:lstStyle/>
          <a:p>
            <a:pPr algn="ctr"/>
            <a:endParaRPr lang="en-US" sz="6000" dirty="0">
              <a:solidFill>
                <a:schemeClr val="bg1"/>
              </a:solidFill>
              <a:latin typeface="Poppins Medium" pitchFamily="2" charset="77"/>
              <a:cs typeface="Poppins Medium" pitchFamily="2" charset="77"/>
            </a:endParaRPr>
          </a:p>
        </p:txBody>
      </p:sp>
      <p:sp>
        <p:nvSpPr>
          <p:cNvPr id="66" name="CuadroTexto 395">
            <a:extLst>
              <a:ext uri="{FF2B5EF4-FFF2-40B4-BE49-F238E27FC236}">
                <a16:creationId xmlns:a16="http://schemas.microsoft.com/office/drawing/2014/main" id="{480F3BE5-00FD-CB4C-9186-163EF4FA0232}"/>
              </a:ext>
            </a:extLst>
          </p:cNvPr>
          <p:cNvSpPr txBox="1"/>
          <p:nvPr/>
        </p:nvSpPr>
        <p:spPr>
          <a:xfrm>
            <a:off x="7014418" y="3734144"/>
            <a:ext cx="10644932" cy="1200329"/>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Use page 3 of your journal to help you reflect on flow during the task you just completed.</a:t>
            </a:r>
          </a:p>
        </p:txBody>
      </p:sp>
      <p:pic>
        <p:nvPicPr>
          <p:cNvPr id="12" name="Picture 11">
            <a:extLst>
              <a:ext uri="{FF2B5EF4-FFF2-40B4-BE49-F238E27FC236}">
                <a16:creationId xmlns:a16="http://schemas.microsoft.com/office/drawing/2014/main" id="{F3E4A21C-8939-CA4B-BFC4-B8BAF5101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566" y="5215328"/>
            <a:ext cx="3562023" cy="4609677"/>
          </a:xfrm>
          <a:prstGeom prst="rect">
            <a:avLst/>
          </a:prstGeom>
        </p:spPr>
      </p:pic>
      <p:pic>
        <p:nvPicPr>
          <p:cNvPr id="14" name="Picture 13">
            <a:extLst>
              <a:ext uri="{FF2B5EF4-FFF2-40B4-BE49-F238E27FC236}">
                <a16:creationId xmlns:a16="http://schemas.microsoft.com/office/drawing/2014/main" id="{A73AE23B-97CB-7049-9738-510E3902E0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8371" y="10429987"/>
            <a:ext cx="1551414" cy="1551414"/>
          </a:xfrm>
          <a:prstGeom prst="rect">
            <a:avLst/>
          </a:prstGeom>
        </p:spPr>
      </p:pic>
      <p:grpSp>
        <p:nvGrpSpPr>
          <p:cNvPr id="2" name="Group 1">
            <a:extLst>
              <a:ext uri="{FF2B5EF4-FFF2-40B4-BE49-F238E27FC236}">
                <a16:creationId xmlns:a16="http://schemas.microsoft.com/office/drawing/2014/main" id="{36560899-D4E1-8291-8415-B002AFF9C1B6}"/>
              </a:ext>
            </a:extLst>
          </p:cNvPr>
          <p:cNvGrpSpPr/>
          <p:nvPr/>
        </p:nvGrpSpPr>
        <p:grpSpPr>
          <a:xfrm>
            <a:off x="23643882" y="636982"/>
            <a:ext cx="746125" cy="447675"/>
            <a:chOff x="23107650" y="1436813"/>
            <a:chExt cx="746125" cy="447675"/>
          </a:xfrm>
        </p:grpSpPr>
        <p:sp>
          <p:nvSpPr>
            <p:cNvPr id="3" name="Rectangle 2">
              <a:extLst>
                <a:ext uri="{FF2B5EF4-FFF2-40B4-BE49-F238E27FC236}">
                  <a16:creationId xmlns:a16="http://schemas.microsoft.com/office/drawing/2014/main" id="{BA6470A3-92C7-1C38-E9DE-1717E9C65AAA}"/>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8C7BAE21-6C67-3EC0-BD65-73FC656F5D70}"/>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3E7C5B16-D5A1-B237-7679-07A5ADB1A921}"/>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25</a:t>
            </a:r>
          </a:p>
        </p:txBody>
      </p:sp>
    </p:spTree>
    <p:extLst>
      <p:ext uri="{BB962C8B-B14F-4D97-AF65-F5344CB8AC3E}">
        <p14:creationId xmlns:p14="http://schemas.microsoft.com/office/powerpoint/2010/main" val="2084304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ElegantBG-02.png"/>
          <p:cNvPicPr/>
          <p:nvPr/>
        </p:nvPicPr>
        <p:blipFill>
          <a:blip r:embed="rId3"/>
          <a:stretch>
            <a:fillRect/>
          </a:stretch>
        </p:blipFill>
        <p:spPr>
          <a:xfrm>
            <a:off x="0" y="1786"/>
            <a:ext cx="24377650" cy="13712428"/>
          </a:xfrm>
          <a:prstGeom prst="rect">
            <a:avLst/>
          </a:prstGeom>
          <a:ln w="12700">
            <a:miter lim="400000"/>
          </a:ln>
        </p:spPr>
      </p:pic>
      <p:sp>
        <p:nvSpPr>
          <p:cNvPr id="54" name="Shape 54"/>
          <p:cNvSpPr/>
          <p:nvPr/>
        </p:nvSpPr>
        <p:spPr>
          <a:xfrm>
            <a:off x="2404178" y="7333397"/>
            <a:ext cx="19616390" cy="24622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0000" b="0" cap="all" spc="400">
                <a:solidFill>
                  <a:srgbClr val="FFFFFF"/>
                </a:solidFill>
                <a:latin typeface="+mn-lt"/>
                <a:ea typeface="+mn-ea"/>
                <a:cs typeface="+mn-cs"/>
                <a:sym typeface="Playfair Display"/>
              </a:defRPr>
            </a:lvl1pPr>
          </a:lstStyle>
          <a:p>
            <a:pPr lvl="0" algn="ctr">
              <a:defRPr sz="1800" cap="none" spc="0">
                <a:solidFill>
                  <a:srgbClr val="000000"/>
                </a:solidFill>
              </a:defRPr>
            </a:pPr>
            <a:r>
              <a:rPr lang="en-US"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 can problem solve when it’s hard to concentrate or be productive.</a:t>
            </a:r>
            <a:endParaRPr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5" name="Shape 55"/>
          <p:cNvSpPr/>
          <p:nvPr/>
        </p:nvSpPr>
        <p:spPr>
          <a:xfrm>
            <a:off x="9731999" y="5311875"/>
            <a:ext cx="4913653" cy="1137528"/>
          </a:xfrm>
          <a:prstGeom prst="rect">
            <a:avLst/>
          </a:prstGeom>
          <a:solidFill>
            <a:srgbClr val="56CDCA"/>
          </a:solidFill>
          <a:ln w="12700">
            <a:miter lim="400000"/>
          </a:ln>
        </p:spPr>
        <p:txBody>
          <a:bodyPr lIns="0" tIns="0" rIns="0" bIns="0" anchor="ctr"/>
          <a:lstStyle/>
          <a:p>
            <a:pPr lvl="0">
              <a:defRPr sz="3200" b="0" spc="0">
                <a:solidFill>
                  <a:srgbClr val="FFFFFF"/>
                </a:solidFill>
                <a:latin typeface="Helvetica Light"/>
                <a:ea typeface="Helvetica Light"/>
                <a:cs typeface="Helvetica Light"/>
                <a:sym typeface="Helvetica Light"/>
              </a:defRPr>
            </a:pPr>
            <a:endParaRPr sz="3199" dirty="0"/>
          </a:p>
        </p:txBody>
      </p:sp>
      <p:sp>
        <p:nvSpPr>
          <p:cNvPr id="56" name="Shape 56"/>
          <p:cNvSpPr/>
          <p:nvPr/>
        </p:nvSpPr>
        <p:spPr>
          <a:xfrm>
            <a:off x="9835909" y="5290748"/>
            <a:ext cx="4752928" cy="1179784"/>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lvl1pPr>
              <a:defRPr sz="5000" b="0" cap="all" spc="800">
                <a:solidFill>
                  <a:srgbClr val="000000"/>
                </a:solidFill>
                <a:latin typeface="+mn-lt"/>
                <a:ea typeface="+mn-ea"/>
                <a:cs typeface="+mn-cs"/>
                <a:sym typeface="Playfair Display"/>
              </a:defRPr>
            </a:lvl1pPr>
          </a:lstStyle>
          <a:p>
            <a:pPr lvl="0" algn="ctr">
              <a:defRPr sz="1800" cap="none" spc="0"/>
            </a:pPr>
            <a:r>
              <a:rPr lang="en-US" sz="7000" dirty="0">
                <a:latin typeface="Lato Medium" panose="020F0502020204030203" pitchFamily="34" charset="0"/>
                <a:ea typeface="Lato Medium" panose="020F0502020204030203" pitchFamily="34" charset="0"/>
                <a:cs typeface="Lato Medium" panose="020F0502020204030203" pitchFamily="34" charset="0"/>
              </a:rPr>
              <a:t>LESSON 3</a:t>
            </a:r>
            <a:endParaRPr sz="70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7" name="Shape 35">
            <a:extLst>
              <a:ext uri="{FF2B5EF4-FFF2-40B4-BE49-F238E27FC236}">
                <a16:creationId xmlns:a16="http://schemas.microsoft.com/office/drawing/2014/main" id="{26DCCFDE-F6EB-D341-B4C5-76D5F79459BC}"/>
              </a:ext>
            </a:extLst>
          </p:cNvPr>
          <p:cNvSpPr/>
          <p:nvPr/>
        </p:nvSpPr>
        <p:spPr>
          <a:xfrm>
            <a:off x="1866952" y="-1667492"/>
            <a:ext cx="3931173" cy="48302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defRPr sz="18000" spc="-180">
                <a:solidFill>
                  <a:srgbClr val="FFFFFF"/>
                </a:solidFill>
              </a:defRPr>
            </a:lvl1pPr>
          </a:lstStyle>
          <a:p>
            <a:pPr lvl="0" algn="ctr">
              <a:defRPr sz="1800" b="0" spc="0">
                <a:solidFill>
                  <a:srgbClr val="000000"/>
                </a:solidFill>
              </a:defRPr>
            </a:pPr>
            <a:r>
              <a:rPr sz="19000" b="1" dirty="0"/>
              <a:t>1</a:t>
            </a:r>
          </a:p>
        </p:txBody>
      </p:sp>
      <p:sp>
        <p:nvSpPr>
          <p:cNvPr id="11" name="Freeform 10">
            <a:extLst>
              <a:ext uri="{FF2B5EF4-FFF2-40B4-BE49-F238E27FC236}">
                <a16:creationId xmlns:a16="http://schemas.microsoft.com/office/drawing/2014/main" id="{7F4DCFF4-CD67-2B41-94FB-5B86D9D3E29F}"/>
              </a:ext>
            </a:extLst>
          </p:cNvPr>
          <p:cNvSpPr>
            <a:spLocks noChangeArrowheads="1"/>
          </p:cNvSpPr>
          <p:nvPr/>
        </p:nvSpPr>
        <p:spPr bwMode="auto">
          <a:xfrm>
            <a:off x="2209563" y="30874"/>
            <a:ext cx="3226038" cy="3383920"/>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chemeClr val="accent4"/>
          </a:solidFill>
          <a:ln>
            <a:noFill/>
          </a:ln>
          <a:effectLst/>
        </p:spPr>
        <p:txBody>
          <a:bodyPr wrap="none" anchor="ctr"/>
          <a:lstStyle/>
          <a:p>
            <a:endParaRPr lang="en-US" dirty="0">
              <a:solidFill>
                <a:schemeClr val="bg2"/>
              </a:solidFill>
            </a:endParaRPr>
          </a:p>
        </p:txBody>
      </p:sp>
      <p:sp>
        <p:nvSpPr>
          <p:cNvPr id="13" name="CuadroTexto 496">
            <a:extLst>
              <a:ext uri="{FF2B5EF4-FFF2-40B4-BE49-F238E27FC236}">
                <a16:creationId xmlns:a16="http://schemas.microsoft.com/office/drawing/2014/main" id="{ADE58E4A-37C6-DF4E-ACD3-57FA943D35AC}"/>
              </a:ext>
            </a:extLst>
          </p:cNvPr>
          <p:cNvSpPr txBox="1"/>
          <p:nvPr/>
        </p:nvSpPr>
        <p:spPr>
          <a:xfrm>
            <a:off x="2605793" y="-32755"/>
            <a:ext cx="2382777" cy="3170099"/>
          </a:xfrm>
          <a:prstGeom prst="rect">
            <a:avLst/>
          </a:prstGeom>
          <a:noFill/>
        </p:spPr>
        <p:txBody>
          <a:bodyPr wrap="square" rtlCol="0">
            <a:spAutoFit/>
          </a:bodyPr>
          <a:lstStyle/>
          <a:p>
            <a:pPr algn="ctr"/>
            <a:r>
              <a:rPr lang="en-US" sz="20000" b="1" dirty="0">
                <a:solidFill>
                  <a:schemeClr val="bg1"/>
                </a:solidFill>
                <a:latin typeface="Lato" charset="0"/>
                <a:ea typeface="Lato" charset="0"/>
                <a:cs typeface="Lato" charset="0"/>
              </a:rPr>
              <a:t>3</a:t>
            </a:r>
          </a:p>
        </p:txBody>
      </p:sp>
    </p:spTree>
    <p:extLst>
      <p:ext uri="{BB962C8B-B14F-4D97-AF65-F5344CB8AC3E}">
        <p14:creationId xmlns:p14="http://schemas.microsoft.com/office/powerpoint/2010/main" val="305560961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
          <p:cNvSpPr>
            <a:spLocks noChangeArrowheads="1"/>
          </p:cNvSpPr>
          <p:nvPr/>
        </p:nvSpPr>
        <p:spPr bwMode="auto">
          <a:xfrm>
            <a:off x="-594492" y="6316057"/>
            <a:ext cx="25418351" cy="3956808"/>
          </a:xfrm>
          <a:custGeom>
            <a:avLst/>
            <a:gdLst>
              <a:gd name="T0" fmla="*/ 0 w 21047"/>
              <a:gd name="T1" fmla="*/ 3275 h 3276"/>
              <a:gd name="T2" fmla="*/ 0 w 21047"/>
              <a:gd name="T3" fmla="*/ 3275 h 3276"/>
              <a:gd name="T4" fmla="*/ 7400 w 21047"/>
              <a:gd name="T5" fmla="*/ 1210 h 3276"/>
              <a:gd name="T6" fmla="*/ 7400 w 21047"/>
              <a:gd name="T7" fmla="*/ 1210 h 3276"/>
              <a:gd name="T8" fmla="*/ 12300 w 21047"/>
              <a:gd name="T9" fmla="*/ 2826 h 3276"/>
              <a:gd name="T10" fmla="*/ 12300 w 21047"/>
              <a:gd name="T11" fmla="*/ 2826 h 3276"/>
              <a:gd name="T12" fmla="*/ 21046 w 21047"/>
              <a:gd name="T13" fmla="*/ 0 h 3276"/>
            </a:gdLst>
            <a:ahLst/>
            <a:cxnLst>
              <a:cxn ang="0">
                <a:pos x="T0" y="T1"/>
              </a:cxn>
              <a:cxn ang="0">
                <a:pos x="T2" y="T3"/>
              </a:cxn>
              <a:cxn ang="0">
                <a:pos x="T4" y="T5"/>
              </a:cxn>
              <a:cxn ang="0">
                <a:pos x="T6" y="T7"/>
              </a:cxn>
              <a:cxn ang="0">
                <a:pos x="T8" y="T9"/>
              </a:cxn>
              <a:cxn ang="0">
                <a:pos x="T10" y="T11"/>
              </a:cxn>
              <a:cxn ang="0">
                <a:pos x="T12" y="T13"/>
              </a:cxn>
            </a:cxnLst>
            <a:rect l="0" t="0" r="r" b="b"/>
            <a:pathLst>
              <a:path w="21047" h="3276">
                <a:moveTo>
                  <a:pt x="0" y="3275"/>
                </a:moveTo>
                <a:lnTo>
                  <a:pt x="0" y="3275"/>
                </a:lnTo>
                <a:cubicBezTo>
                  <a:pt x="1791" y="2104"/>
                  <a:pt x="4446" y="808"/>
                  <a:pt x="7400" y="1210"/>
                </a:cubicBezTo>
                <a:lnTo>
                  <a:pt x="7400" y="1210"/>
                </a:lnTo>
                <a:cubicBezTo>
                  <a:pt x="9534" y="1502"/>
                  <a:pt x="10330" y="2477"/>
                  <a:pt x="12300" y="2826"/>
                </a:cubicBezTo>
                <a:lnTo>
                  <a:pt x="12300" y="2826"/>
                </a:lnTo>
                <a:cubicBezTo>
                  <a:pt x="14185" y="3160"/>
                  <a:pt x="17032" y="2903"/>
                  <a:pt x="21046" y="0"/>
                </a:cubicBezTo>
              </a:path>
            </a:pathLst>
          </a:custGeom>
          <a:noFill/>
          <a:ln w="1270000" cap="flat">
            <a:solidFill>
              <a:srgbClr val="797979">
                <a:alpha val="25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46" name="Freeform 2"/>
          <p:cNvSpPr>
            <a:spLocks noChangeArrowheads="1"/>
          </p:cNvSpPr>
          <p:nvPr/>
        </p:nvSpPr>
        <p:spPr bwMode="auto">
          <a:xfrm>
            <a:off x="151070" y="6747420"/>
            <a:ext cx="23852670" cy="3371005"/>
          </a:xfrm>
          <a:custGeom>
            <a:avLst/>
            <a:gdLst>
              <a:gd name="T0" fmla="*/ 0 w 19750"/>
              <a:gd name="T1" fmla="*/ 2430 h 2791"/>
              <a:gd name="T2" fmla="*/ 0 w 19750"/>
              <a:gd name="T3" fmla="*/ 2430 h 2791"/>
              <a:gd name="T4" fmla="*/ 6608 w 19750"/>
              <a:gd name="T5" fmla="*/ 854 h 2791"/>
              <a:gd name="T6" fmla="*/ 6608 w 19750"/>
              <a:gd name="T7" fmla="*/ 854 h 2791"/>
              <a:gd name="T8" fmla="*/ 11509 w 19750"/>
              <a:gd name="T9" fmla="*/ 2470 h 2791"/>
              <a:gd name="T10" fmla="*/ 11509 w 19750"/>
              <a:gd name="T11" fmla="*/ 2470 h 2791"/>
              <a:gd name="T12" fmla="*/ 19749 w 19750"/>
              <a:gd name="T13" fmla="*/ 0 h 2791"/>
            </a:gdLst>
            <a:ahLst/>
            <a:cxnLst>
              <a:cxn ang="0">
                <a:pos x="T0" y="T1"/>
              </a:cxn>
              <a:cxn ang="0">
                <a:pos x="T2" y="T3"/>
              </a:cxn>
              <a:cxn ang="0">
                <a:pos x="T4" y="T5"/>
              </a:cxn>
              <a:cxn ang="0">
                <a:pos x="T6" y="T7"/>
              </a:cxn>
              <a:cxn ang="0">
                <a:pos x="T8" y="T9"/>
              </a:cxn>
              <a:cxn ang="0">
                <a:pos x="T10" y="T11"/>
              </a:cxn>
              <a:cxn ang="0">
                <a:pos x="T12" y="T13"/>
              </a:cxn>
            </a:cxnLst>
            <a:rect l="0" t="0" r="r" b="b"/>
            <a:pathLst>
              <a:path w="19750" h="2791">
                <a:moveTo>
                  <a:pt x="0" y="2430"/>
                </a:moveTo>
                <a:lnTo>
                  <a:pt x="0" y="2430"/>
                </a:lnTo>
                <a:cubicBezTo>
                  <a:pt x="1740" y="1422"/>
                  <a:pt x="4063" y="508"/>
                  <a:pt x="6608" y="854"/>
                </a:cubicBezTo>
                <a:lnTo>
                  <a:pt x="6608" y="854"/>
                </a:lnTo>
                <a:cubicBezTo>
                  <a:pt x="8743" y="1146"/>
                  <a:pt x="9539" y="2121"/>
                  <a:pt x="11509" y="2470"/>
                </a:cubicBezTo>
                <a:lnTo>
                  <a:pt x="11509" y="2470"/>
                </a:lnTo>
                <a:cubicBezTo>
                  <a:pt x="13313" y="2790"/>
                  <a:pt x="16000" y="2567"/>
                  <a:pt x="19749" y="0"/>
                </a:cubicBezTo>
              </a:path>
            </a:pathLst>
          </a:custGeom>
          <a:noFill/>
          <a:ln w="38100" cap="flat">
            <a:solidFill>
              <a:srgbClr val="FFFFFF"/>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49" name="Freeform 4"/>
          <p:cNvSpPr>
            <a:spLocks noChangeArrowheads="1"/>
          </p:cNvSpPr>
          <p:nvPr/>
        </p:nvSpPr>
        <p:spPr bwMode="auto">
          <a:xfrm>
            <a:off x="1081223" y="6820542"/>
            <a:ext cx="3008879" cy="3008879"/>
          </a:xfrm>
          <a:custGeom>
            <a:avLst/>
            <a:gdLst>
              <a:gd name="T0" fmla="*/ 0 w 2491"/>
              <a:gd name="T1" fmla="*/ 1243 h 2490"/>
              <a:gd name="T2" fmla="*/ 0 w 2491"/>
              <a:gd name="T3" fmla="*/ 1243 h 2490"/>
              <a:gd name="T4" fmla="*/ 1245 w 2491"/>
              <a:gd name="T5" fmla="*/ 2489 h 2490"/>
              <a:gd name="T6" fmla="*/ 1245 w 2491"/>
              <a:gd name="T7" fmla="*/ 2489 h 2490"/>
              <a:gd name="T8" fmla="*/ 2490 w 2491"/>
              <a:gd name="T9" fmla="*/ 1243 h 2490"/>
              <a:gd name="T10" fmla="*/ 2490 w 2491"/>
              <a:gd name="T11" fmla="*/ 1243 h 2490"/>
              <a:gd name="T12" fmla="*/ 1245 w 2491"/>
              <a:gd name="T13" fmla="*/ 0 h 2490"/>
              <a:gd name="T14" fmla="*/ 1245 w 2491"/>
              <a:gd name="T15" fmla="*/ 0 h 2490"/>
              <a:gd name="T16" fmla="*/ 0 w 2491"/>
              <a:gd name="T17" fmla="*/ 1243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90">
                <a:moveTo>
                  <a:pt x="0" y="1243"/>
                </a:moveTo>
                <a:lnTo>
                  <a:pt x="0" y="1243"/>
                </a:lnTo>
                <a:cubicBezTo>
                  <a:pt x="0" y="1931"/>
                  <a:pt x="557" y="2489"/>
                  <a:pt x="1245" y="2489"/>
                </a:cubicBezTo>
                <a:lnTo>
                  <a:pt x="1245" y="2489"/>
                </a:lnTo>
                <a:cubicBezTo>
                  <a:pt x="1933" y="2489"/>
                  <a:pt x="2490" y="1931"/>
                  <a:pt x="2490" y="1243"/>
                </a:cubicBezTo>
                <a:lnTo>
                  <a:pt x="2490" y="1243"/>
                </a:lnTo>
                <a:cubicBezTo>
                  <a:pt x="2490" y="557"/>
                  <a:pt x="1933" y="0"/>
                  <a:pt x="1245" y="0"/>
                </a:cubicBezTo>
                <a:lnTo>
                  <a:pt x="1245" y="0"/>
                </a:lnTo>
                <a:cubicBezTo>
                  <a:pt x="557" y="0"/>
                  <a:pt x="0" y="557"/>
                  <a:pt x="0" y="1243"/>
                </a:cubicBezTo>
              </a:path>
            </a:pathLst>
          </a:custGeom>
          <a:solidFill>
            <a:schemeClr val="accent4"/>
          </a:solidFill>
          <a:ln>
            <a:noFill/>
          </a:ln>
          <a:effectLst/>
        </p:spPr>
        <p:txBody>
          <a:bodyPr wrap="none" anchor="ctr"/>
          <a:lstStyle/>
          <a:p>
            <a:endParaRPr lang="en-US" dirty="0"/>
          </a:p>
        </p:txBody>
      </p:sp>
      <p:sp>
        <p:nvSpPr>
          <p:cNvPr id="63" name="Freeform 8"/>
          <p:cNvSpPr>
            <a:spLocks noChangeArrowheads="1"/>
          </p:cNvSpPr>
          <p:nvPr/>
        </p:nvSpPr>
        <p:spPr bwMode="auto">
          <a:xfrm>
            <a:off x="6158524" y="5953946"/>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chemeClr val="accent1"/>
          </a:solidFill>
          <a:ln>
            <a:noFill/>
          </a:ln>
          <a:effectLst/>
        </p:spPr>
        <p:txBody>
          <a:bodyPr wrap="none" anchor="ctr"/>
          <a:lstStyle/>
          <a:p>
            <a:endParaRPr lang="en-US" dirty="0"/>
          </a:p>
        </p:txBody>
      </p:sp>
      <p:sp>
        <p:nvSpPr>
          <p:cNvPr id="71" name="Freeform 12"/>
          <p:cNvSpPr>
            <a:spLocks noChangeArrowheads="1"/>
          </p:cNvSpPr>
          <p:nvPr/>
        </p:nvSpPr>
        <p:spPr bwMode="auto">
          <a:xfrm>
            <a:off x="10749861" y="7568341"/>
            <a:ext cx="3008879" cy="3008879"/>
          </a:xfrm>
          <a:custGeom>
            <a:avLst/>
            <a:gdLst>
              <a:gd name="T0" fmla="*/ 0 w 2492"/>
              <a:gd name="T1" fmla="*/ 1245 h 2491"/>
              <a:gd name="T2" fmla="*/ 0 w 2492"/>
              <a:gd name="T3" fmla="*/ 1245 h 2491"/>
              <a:gd name="T4" fmla="*/ 1245 w 2492"/>
              <a:gd name="T5" fmla="*/ 2490 h 2491"/>
              <a:gd name="T6" fmla="*/ 1245 w 2492"/>
              <a:gd name="T7" fmla="*/ 2490 h 2491"/>
              <a:gd name="T8" fmla="*/ 2491 w 2492"/>
              <a:gd name="T9" fmla="*/ 1245 h 2491"/>
              <a:gd name="T10" fmla="*/ 2491 w 2492"/>
              <a:gd name="T11" fmla="*/ 1245 h 2491"/>
              <a:gd name="T12" fmla="*/ 1245 w 2492"/>
              <a:gd name="T13" fmla="*/ 0 h 2491"/>
              <a:gd name="T14" fmla="*/ 1245 w 2492"/>
              <a:gd name="T15" fmla="*/ 0 h 2491"/>
              <a:gd name="T16" fmla="*/ 0 w 2492"/>
              <a:gd name="T17" fmla="*/ 1245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2" h="2491">
                <a:moveTo>
                  <a:pt x="0" y="1245"/>
                </a:moveTo>
                <a:lnTo>
                  <a:pt x="0" y="1245"/>
                </a:lnTo>
                <a:cubicBezTo>
                  <a:pt x="0" y="1933"/>
                  <a:pt x="558" y="2490"/>
                  <a:pt x="1245" y="2490"/>
                </a:cubicBezTo>
                <a:lnTo>
                  <a:pt x="1245" y="2490"/>
                </a:lnTo>
                <a:cubicBezTo>
                  <a:pt x="1933" y="2490"/>
                  <a:pt x="2491" y="1933"/>
                  <a:pt x="2491" y="1245"/>
                </a:cubicBezTo>
                <a:lnTo>
                  <a:pt x="2491" y="1245"/>
                </a:lnTo>
                <a:cubicBezTo>
                  <a:pt x="2491" y="558"/>
                  <a:pt x="1933" y="0"/>
                  <a:pt x="1245" y="0"/>
                </a:cubicBezTo>
                <a:lnTo>
                  <a:pt x="1245" y="0"/>
                </a:lnTo>
                <a:cubicBezTo>
                  <a:pt x="558" y="0"/>
                  <a:pt x="0" y="558"/>
                  <a:pt x="0" y="1245"/>
                </a:cubicBezTo>
              </a:path>
            </a:pathLst>
          </a:custGeom>
          <a:solidFill>
            <a:schemeClr val="accent2"/>
          </a:solidFill>
          <a:ln>
            <a:noFill/>
          </a:ln>
          <a:effectLst/>
        </p:spPr>
        <p:txBody>
          <a:bodyPr wrap="none" anchor="ctr"/>
          <a:lstStyle/>
          <a:p>
            <a:endParaRPr lang="en-US" dirty="0"/>
          </a:p>
        </p:txBody>
      </p:sp>
      <p:sp>
        <p:nvSpPr>
          <p:cNvPr id="80" name="Freeform 16"/>
          <p:cNvSpPr>
            <a:spLocks noChangeArrowheads="1"/>
          </p:cNvSpPr>
          <p:nvPr/>
        </p:nvSpPr>
        <p:spPr bwMode="auto">
          <a:xfrm>
            <a:off x="15973241" y="8315353"/>
            <a:ext cx="3008875" cy="3008875"/>
          </a:xfrm>
          <a:custGeom>
            <a:avLst/>
            <a:gdLst>
              <a:gd name="T0" fmla="*/ 0 w 2490"/>
              <a:gd name="T1" fmla="*/ 1244 h 2490"/>
              <a:gd name="T2" fmla="*/ 0 w 2490"/>
              <a:gd name="T3" fmla="*/ 1244 h 2490"/>
              <a:gd name="T4" fmla="*/ 1245 w 2490"/>
              <a:gd name="T5" fmla="*/ 2489 h 2490"/>
              <a:gd name="T6" fmla="*/ 1245 w 2490"/>
              <a:gd name="T7" fmla="*/ 2489 h 2490"/>
              <a:gd name="T8" fmla="*/ 2489 w 2490"/>
              <a:gd name="T9" fmla="*/ 1244 h 2490"/>
              <a:gd name="T10" fmla="*/ 2489 w 2490"/>
              <a:gd name="T11" fmla="*/ 1244 h 2490"/>
              <a:gd name="T12" fmla="*/ 1245 w 2490"/>
              <a:gd name="T13" fmla="*/ 0 h 2490"/>
              <a:gd name="T14" fmla="*/ 1245 w 2490"/>
              <a:gd name="T15" fmla="*/ 0 h 2490"/>
              <a:gd name="T16" fmla="*/ 0 w 2490"/>
              <a:gd name="T17" fmla="*/ 124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0" h="2490">
                <a:moveTo>
                  <a:pt x="0" y="1244"/>
                </a:moveTo>
                <a:lnTo>
                  <a:pt x="0" y="1244"/>
                </a:lnTo>
                <a:cubicBezTo>
                  <a:pt x="0" y="1932"/>
                  <a:pt x="557" y="2489"/>
                  <a:pt x="1245" y="2489"/>
                </a:cubicBezTo>
                <a:lnTo>
                  <a:pt x="1245" y="2489"/>
                </a:lnTo>
                <a:cubicBezTo>
                  <a:pt x="1932" y="2489"/>
                  <a:pt x="2489" y="1932"/>
                  <a:pt x="2489" y="1244"/>
                </a:cubicBezTo>
                <a:lnTo>
                  <a:pt x="2489" y="1244"/>
                </a:lnTo>
                <a:cubicBezTo>
                  <a:pt x="2489" y="556"/>
                  <a:pt x="1932" y="0"/>
                  <a:pt x="1245" y="0"/>
                </a:cubicBezTo>
                <a:lnTo>
                  <a:pt x="1245" y="0"/>
                </a:lnTo>
                <a:cubicBezTo>
                  <a:pt x="557" y="0"/>
                  <a:pt x="0" y="556"/>
                  <a:pt x="0" y="1244"/>
                </a:cubicBezTo>
              </a:path>
            </a:pathLst>
          </a:custGeom>
          <a:solidFill>
            <a:schemeClr val="accent3"/>
          </a:solidFill>
          <a:ln>
            <a:noFill/>
          </a:ln>
          <a:effectLst/>
        </p:spPr>
        <p:txBody>
          <a:bodyPr wrap="none" anchor="ctr"/>
          <a:lstStyle/>
          <a:p>
            <a:endParaRPr lang="en-US" dirty="0"/>
          </a:p>
        </p:txBody>
      </p:sp>
      <p:sp>
        <p:nvSpPr>
          <p:cNvPr id="242" name="CuadroTexto 241"/>
          <p:cNvSpPr txBox="1"/>
          <p:nvPr/>
        </p:nvSpPr>
        <p:spPr>
          <a:xfrm>
            <a:off x="1429939" y="7058928"/>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01</a:t>
            </a:r>
          </a:p>
        </p:txBody>
      </p:sp>
      <p:sp>
        <p:nvSpPr>
          <p:cNvPr id="243" name="CuadroTexto 242"/>
          <p:cNvSpPr txBox="1"/>
          <p:nvPr/>
        </p:nvSpPr>
        <p:spPr>
          <a:xfrm>
            <a:off x="6487304" y="6194992"/>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02</a:t>
            </a:r>
          </a:p>
        </p:txBody>
      </p:sp>
      <p:sp>
        <p:nvSpPr>
          <p:cNvPr id="244" name="CuadroTexto 243"/>
          <p:cNvSpPr txBox="1"/>
          <p:nvPr/>
        </p:nvSpPr>
        <p:spPr>
          <a:xfrm>
            <a:off x="11062824" y="7846383"/>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03</a:t>
            </a:r>
          </a:p>
        </p:txBody>
      </p:sp>
      <p:sp>
        <p:nvSpPr>
          <p:cNvPr id="245" name="CuadroTexto 244"/>
          <p:cNvSpPr txBox="1"/>
          <p:nvPr/>
        </p:nvSpPr>
        <p:spPr>
          <a:xfrm>
            <a:off x="16300134" y="8615469"/>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04</a:t>
            </a:r>
          </a:p>
        </p:txBody>
      </p:sp>
      <p:sp>
        <p:nvSpPr>
          <p:cNvPr id="17" name="CuadroTexto 222">
            <a:extLst>
              <a:ext uri="{FF2B5EF4-FFF2-40B4-BE49-F238E27FC236}">
                <a16:creationId xmlns:a16="http://schemas.microsoft.com/office/drawing/2014/main" id="{DAB5A539-74E3-AA48-92B6-83694FB99F36}"/>
              </a:ext>
            </a:extLst>
          </p:cNvPr>
          <p:cNvSpPr txBox="1"/>
          <p:nvPr/>
        </p:nvSpPr>
        <p:spPr>
          <a:xfrm>
            <a:off x="5559458" y="1778026"/>
            <a:ext cx="13808588" cy="1938992"/>
          </a:xfrm>
          <a:prstGeom prst="rect">
            <a:avLst/>
          </a:prstGeom>
          <a:noFill/>
        </p:spPr>
        <p:txBody>
          <a:bodyPr wrap="none" rtlCol="0">
            <a:spAutoFit/>
          </a:bodyPr>
          <a:lstStyle/>
          <a:p>
            <a:pPr algn="ctr"/>
            <a:r>
              <a:rPr lang="en-US" sz="6000" b="1" dirty="0">
                <a:solidFill>
                  <a:schemeClr val="tx2"/>
                </a:solidFill>
                <a:latin typeface="Poppins" pitchFamily="2" charset="77"/>
                <a:ea typeface="Lato Medium" panose="020F0502020204030203" pitchFamily="34" charset="0"/>
                <a:cs typeface="Poppins" pitchFamily="2" charset="77"/>
              </a:rPr>
              <a:t>Here’s where we are on</a:t>
            </a:r>
          </a:p>
          <a:p>
            <a:pPr algn="ctr"/>
            <a:r>
              <a:rPr lang="en-US" sz="6000" b="1" dirty="0">
                <a:solidFill>
                  <a:schemeClr val="tx2"/>
                </a:solidFill>
                <a:latin typeface="Poppins" pitchFamily="2" charset="77"/>
                <a:ea typeface="Lato Medium" panose="020F0502020204030203" pitchFamily="34" charset="0"/>
                <a:cs typeface="Poppins" pitchFamily="2" charset="77"/>
              </a:rPr>
              <a:t>our roadmap toward finding flow…</a:t>
            </a:r>
          </a:p>
        </p:txBody>
      </p:sp>
      <p:sp>
        <p:nvSpPr>
          <p:cNvPr id="18" name="Freeform 8">
            <a:extLst>
              <a:ext uri="{FF2B5EF4-FFF2-40B4-BE49-F238E27FC236}">
                <a16:creationId xmlns:a16="http://schemas.microsoft.com/office/drawing/2014/main" id="{DC33C3D0-9702-C646-8911-8156274DFBB2}"/>
              </a:ext>
            </a:extLst>
          </p:cNvPr>
          <p:cNvSpPr>
            <a:spLocks noChangeArrowheads="1"/>
          </p:cNvSpPr>
          <p:nvPr/>
        </p:nvSpPr>
        <p:spPr bwMode="auto">
          <a:xfrm>
            <a:off x="20611719" y="6208922"/>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rgbClr val="445469"/>
          </a:solidFill>
          <a:ln>
            <a:noFill/>
          </a:ln>
          <a:effectLst/>
        </p:spPr>
        <p:txBody>
          <a:bodyPr wrap="none" anchor="ctr"/>
          <a:lstStyle/>
          <a:p>
            <a:endParaRPr lang="en-US" dirty="0"/>
          </a:p>
        </p:txBody>
      </p:sp>
      <p:sp>
        <p:nvSpPr>
          <p:cNvPr id="20" name="CuadroTexto 242">
            <a:extLst>
              <a:ext uri="{FF2B5EF4-FFF2-40B4-BE49-F238E27FC236}">
                <a16:creationId xmlns:a16="http://schemas.microsoft.com/office/drawing/2014/main" id="{612E9AA3-3BCB-1A4A-8BC7-FC2A44C416BF}"/>
              </a:ext>
            </a:extLst>
          </p:cNvPr>
          <p:cNvSpPr txBox="1"/>
          <p:nvPr/>
        </p:nvSpPr>
        <p:spPr>
          <a:xfrm>
            <a:off x="20940499" y="6449968"/>
            <a:ext cx="2419252"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05</a:t>
            </a:r>
          </a:p>
        </p:txBody>
      </p:sp>
      <p:sp>
        <p:nvSpPr>
          <p:cNvPr id="21" name="Freeform 19">
            <a:extLst>
              <a:ext uri="{FF2B5EF4-FFF2-40B4-BE49-F238E27FC236}">
                <a16:creationId xmlns:a16="http://schemas.microsoft.com/office/drawing/2014/main" id="{9367A96E-A2D9-ED47-9072-CF6FDD2D2003}"/>
              </a:ext>
            </a:extLst>
          </p:cNvPr>
          <p:cNvSpPr>
            <a:spLocks noChangeArrowheads="1"/>
          </p:cNvSpPr>
          <p:nvPr/>
        </p:nvSpPr>
        <p:spPr bwMode="auto">
          <a:xfrm>
            <a:off x="11997036" y="5928039"/>
            <a:ext cx="1481834" cy="1307422"/>
          </a:xfrm>
          <a:custGeom>
            <a:avLst/>
            <a:gdLst>
              <a:gd name="T0" fmla="*/ 0 w 1047"/>
              <a:gd name="T1" fmla="*/ 0 h 1047"/>
              <a:gd name="T2" fmla="*/ 1046 w 1047"/>
              <a:gd name="T3" fmla="*/ 523 h 1047"/>
              <a:gd name="T4" fmla="*/ 0 w 1047"/>
              <a:gd name="T5" fmla="*/ 1046 h 1047"/>
              <a:gd name="T6" fmla="*/ 0 w 1047"/>
              <a:gd name="T7" fmla="*/ 0 h 1047"/>
            </a:gdLst>
            <a:ahLst/>
            <a:cxnLst>
              <a:cxn ang="0">
                <a:pos x="T0" y="T1"/>
              </a:cxn>
              <a:cxn ang="0">
                <a:pos x="T2" y="T3"/>
              </a:cxn>
              <a:cxn ang="0">
                <a:pos x="T4" y="T5"/>
              </a:cxn>
              <a:cxn ang="0">
                <a:pos x="T6" y="T7"/>
              </a:cxn>
            </a:cxnLst>
            <a:rect l="0" t="0" r="r" b="b"/>
            <a:pathLst>
              <a:path w="1047" h="1047">
                <a:moveTo>
                  <a:pt x="0" y="0"/>
                </a:moveTo>
                <a:lnTo>
                  <a:pt x="1046" y="523"/>
                </a:lnTo>
                <a:lnTo>
                  <a:pt x="0" y="1046"/>
                </a:lnTo>
                <a:lnTo>
                  <a:pt x="0" y="0"/>
                </a:lnTo>
              </a:path>
            </a:pathLst>
          </a:custGeom>
          <a:solidFill>
            <a:schemeClr val="tx1"/>
          </a:solidFill>
          <a:ln>
            <a:noFill/>
          </a:ln>
          <a:effectLst/>
        </p:spPr>
        <p:txBody>
          <a:bodyPr wrap="none" anchor="ctr"/>
          <a:lstStyle/>
          <a:p>
            <a:endParaRPr lang="en-US" dirty="0"/>
          </a:p>
        </p:txBody>
      </p:sp>
      <p:sp>
        <p:nvSpPr>
          <p:cNvPr id="23" name="Line 21">
            <a:extLst>
              <a:ext uri="{FF2B5EF4-FFF2-40B4-BE49-F238E27FC236}">
                <a16:creationId xmlns:a16="http://schemas.microsoft.com/office/drawing/2014/main" id="{1D15AFF9-B636-6744-B0F9-571772888D5F}"/>
              </a:ext>
            </a:extLst>
          </p:cNvPr>
          <p:cNvSpPr>
            <a:spLocks noChangeShapeType="1"/>
          </p:cNvSpPr>
          <p:nvPr/>
        </p:nvSpPr>
        <p:spPr bwMode="auto">
          <a:xfrm>
            <a:off x="12018301" y="6103053"/>
            <a:ext cx="21266" cy="1436057"/>
          </a:xfrm>
          <a:prstGeom prst="line">
            <a:avLst/>
          </a:prstGeom>
          <a:noFill/>
          <a:ln w="381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4" name="Freeform 338">
            <a:extLst>
              <a:ext uri="{FF2B5EF4-FFF2-40B4-BE49-F238E27FC236}">
                <a16:creationId xmlns:a16="http://schemas.microsoft.com/office/drawing/2014/main" id="{0E68A265-4534-7A4B-904F-ED11C12B1740}"/>
              </a:ext>
            </a:extLst>
          </p:cNvPr>
          <p:cNvSpPr>
            <a:spLocks noChangeArrowheads="1"/>
          </p:cNvSpPr>
          <p:nvPr/>
        </p:nvSpPr>
        <p:spPr bwMode="auto">
          <a:xfrm>
            <a:off x="12129748" y="6209671"/>
            <a:ext cx="668009" cy="639868"/>
          </a:xfrm>
          <a:custGeom>
            <a:avLst/>
            <a:gdLst>
              <a:gd name="T0" fmla="*/ 1308 w 2283"/>
              <a:gd name="T1" fmla="*/ 138 h 2170"/>
              <a:gd name="T2" fmla="*/ 1500 w 2283"/>
              <a:gd name="T3" fmla="*/ 527 h 2170"/>
              <a:gd name="T4" fmla="*/ 1500 w 2283"/>
              <a:gd name="T5" fmla="*/ 527 h 2170"/>
              <a:gd name="T6" fmla="*/ 1640 w 2283"/>
              <a:gd name="T7" fmla="*/ 629 h 2170"/>
              <a:gd name="T8" fmla="*/ 2068 w 2283"/>
              <a:gd name="T9" fmla="*/ 691 h 2170"/>
              <a:gd name="T10" fmla="*/ 2068 w 2283"/>
              <a:gd name="T11" fmla="*/ 691 h 2170"/>
              <a:gd name="T12" fmla="*/ 2172 w 2283"/>
              <a:gd name="T13" fmla="*/ 1009 h 2170"/>
              <a:gd name="T14" fmla="*/ 1862 w 2283"/>
              <a:gd name="T15" fmla="*/ 1311 h 2170"/>
              <a:gd name="T16" fmla="*/ 1862 w 2283"/>
              <a:gd name="T17" fmla="*/ 1311 h 2170"/>
              <a:gd name="T18" fmla="*/ 1808 w 2283"/>
              <a:gd name="T19" fmla="*/ 1476 h 2170"/>
              <a:gd name="T20" fmla="*/ 1881 w 2283"/>
              <a:gd name="T21" fmla="*/ 1902 h 2170"/>
              <a:gd name="T22" fmla="*/ 1881 w 2283"/>
              <a:gd name="T23" fmla="*/ 1902 h 2170"/>
              <a:gd name="T24" fmla="*/ 1612 w 2283"/>
              <a:gd name="T25" fmla="*/ 2098 h 2170"/>
              <a:gd name="T26" fmla="*/ 1228 w 2283"/>
              <a:gd name="T27" fmla="*/ 1896 h 2170"/>
              <a:gd name="T28" fmla="*/ 1228 w 2283"/>
              <a:gd name="T29" fmla="*/ 1896 h 2170"/>
              <a:gd name="T30" fmla="*/ 1054 w 2283"/>
              <a:gd name="T31" fmla="*/ 1896 h 2170"/>
              <a:gd name="T32" fmla="*/ 671 w 2283"/>
              <a:gd name="T33" fmla="*/ 2098 h 2170"/>
              <a:gd name="T34" fmla="*/ 671 w 2283"/>
              <a:gd name="T35" fmla="*/ 2098 h 2170"/>
              <a:gd name="T36" fmla="*/ 401 w 2283"/>
              <a:gd name="T37" fmla="*/ 1902 h 2170"/>
              <a:gd name="T38" fmla="*/ 474 w 2283"/>
              <a:gd name="T39" fmla="*/ 1476 h 2170"/>
              <a:gd name="T40" fmla="*/ 474 w 2283"/>
              <a:gd name="T41" fmla="*/ 1476 h 2170"/>
              <a:gd name="T42" fmla="*/ 421 w 2283"/>
              <a:gd name="T43" fmla="*/ 1311 h 2170"/>
              <a:gd name="T44" fmla="*/ 110 w 2283"/>
              <a:gd name="T45" fmla="*/ 1009 h 2170"/>
              <a:gd name="T46" fmla="*/ 110 w 2283"/>
              <a:gd name="T47" fmla="*/ 1009 h 2170"/>
              <a:gd name="T48" fmla="*/ 214 w 2283"/>
              <a:gd name="T49" fmla="*/ 691 h 2170"/>
              <a:gd name="T50" fmla="*/ 642 w 2283"/>
              <a:gd name="T51" fmla="*/ 629 h 2170"/>
              <a:gd name="T52" fmla="*/ 642 w 2283"/>
              <a:gd name="T53" fmla="*/ 629 h 2170"/>
              <a:gd name="T54" fmla="*/ 782 w 2283"/>
              <a:gd name="T55" fmla="*/ 527 h 2170"/>
              <a:gd name="T56" fmla="*/ 974 w 2283"/>
              <a:gd name="T57" fmla="*/ 138 h 2170"/>
              <a:gd name="T58" fmla="*/ 974 w 2283"/>
              <a:gd name="T59" fmla="*/ 138 h 2170"/>
              <a:gd name="T60" fmla="*/ 1308 w 2283"/>
              <a:gd name="T61" fmla="*/ 138 h 2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3" h="2170">
                <a:moveTo>
                  <a:pt x="1308" y="138"/>
                </a:moveTo>
                <a:lnTo>
                  <a:pt x="1500" y="527"/>
                </a:lnTo>
                <a:lnTo>
                  <a:pt x="1500" y="527"/>
                </a:lnTo>
                <a:cubicBezTo>
                  <a:pt x="1527" y="582"/>
                  <a:pt x="1579" y="620"/>
                  <a:pt x="1640" y="629"/>
                </a:cubicBezTo>
                <a:lnTo>
                  <a:pt x="2068" y="691"/>
                </a:lnTo>
                <a:lnTo>
                  <a:pt x="2068" y="691"/>
                </a:lnTo>
                <a:cubicBezTo>
                  <a:pt x="2221" y="714"/>
                  <a:pt x="2282" y="901"/>
                  <a:pt x="2172" y="1009"/>
                </a:cubicBezTo>
                <a:lnTo>
                  <a:pt x="1862" y="1311"/>
                </a:lnTo>
                <a:lnTo>
                  <a:pt x="1862" y="1311"/>
                </a:lnTo>
                <a:cubicBezTo>
                  <a:pt x="1818" y="1354"/>
                  <a:pt x="1798" y="1415"/>
                  <a:pt x="1808" y="1476"/>
                </a:cubicBezTo>
                <a:lnTo>
                  <a:pt x="1881" y="1902"/>
                </a:lnTo>
                <a:lnTo>
                  <a:pt x="1881" y="1902"/>
                </a:lnTo>
                <a:cubicBezTo>
                  <a:pt x="1907" y="2054"/>
                  <a:pt x="1748" y="2169"/>
                  <a:pt x="1612" y="2098"/>
                </a:cubicBezTo>
                <a:lnTo>
                  <a:pt x="1228" y="1896"/>
                </a:lnTo>
                <a:lnTo>
                  <a:pt x="1228" y="1896"/>
                </a:lnTo>
                <a:cubicBezTo>
                  <a:pt x="1174" y="1868"/>
                  <a:pt x="1109" y="1868"/>
                  <a:pt x="1054" y="1896"/>
                </a:cubicBezTo>
                <a:lnTo>
                  <a:pt x="671" y="2098"/>
                </a:lnTo>
                <a:lnTo>
                  <a:pt x="671" y="2098"/>
                </a:lnTo>
                <a:cubicBezTo>
                  <a:pt x="535" y="2169"/>
                  <a:pt x="375" y="2054"/>
                  <a:pt x="401" y="1902"/>
                </a:cubicBezTo>
                <a:lnTo>
                  <a:pt x="474" y="1476"/>
                </a:lnTo>
                <a:lnTo>
                  <a:pt x="474" y="1476"/>
                </a:lnTo>
                <a:cubicBezTo>
                  <a:pt x="484" y="1415"/>
                  <a:pt x="465" y="1354"/>
                  <a:pt x="421" y="1311"/>
                </a:cubicBezTo>
                <a:lnTo>
                  <a:pt x="110" y="1009"/>
                </a:lnTo>
                <a:lnTo>
                  <a:pt x="110" y="1009"/>
                </a:lnTo>
                <a:cubicBezTo>
                  <a:pt x="0" y="901"/>
                  <a:pt x="61" y="714"/>
                  <a:pt x="214" y="691"/>
                </a:cubicBezTo>
                <a:lnTo>
                  <a:pt x="642" y="629"/>
                </a:lnTo>
                <a:lnTo>
                  <a:pt x="642" y="629"/>
                </a:lnTo>
                <a:cubicBezTo>
                  <a:pt x="703" y="620"/>
                  <a:pt x="755" y="582"/>
                  <a:pt x="782" y="527"/>
                </a:cubicBezTo>
                <a:lnTo>
                  <a:pt x="974" y="138"/>
                </a:lnTo>
                <a:lnTo>
                  <a:pt x="974" y="138"/>
                </a:lnTo>
                <a:cubicBezTo>
                  <a:pt x="1043" y="0"/>
                  <a:pt x="1240" y="0"/>
                  <a:pt x="1308" y="138"/>
                </a:cubicBezTo>
              </a:path>
            </a:pathLst>
          </a:custGeom>
          <a:solidFill>
            <a:schemeClr val="bg1"/>
          </a:solidFill>
          <a:ln>
            <a:noFill/>
          </a:ln>
          <a:effectLst/>
        </p:spPr>
        <p:txBody>
          <a:bodyPr wrap="none" anchor="ctr"/>
          <a:lstStyle/>
          <a:p>
            <a:endParaRPr lang="en-US" dirty="0"/>
          </a:p>
        </p:txBody>
      </p:sp>
      <p:sp>
        <p:nvSpPr>
          <p:cNvPr id="25" name="CuadroTexto 237">
            <a:extLst>
              <a:ext uri="{FF2B5EF4-FFF2-40B4-BE49-F238E27FC236}">
                <a16:creationId xmlns:a16="http://schemas.microsoft.com/office/drawing/2014/main" id="{1E875D08-7056-7C48-AF66-98C715ADD9CF}"/>
              </a:ext>
            </a:extLst>
          </p:cNvPr>
          <p:cNvSpPr txBox="1"/>
          <p:nvPr/>
        </p:nvSpPr>
        <p:spPr>
          <a:xfrm>
            <a:off x="5348588" y="9230471"/>
            <a:ext cx="4624491" cy="1200329"/>
          </a:xfrm>
          <a:prstGeom prst="rect">
            <a:avLst/>
          </a:prstGeom>
          <a:noFill/>
        </p:spPr>
        <p:txBody>
          <a:bodyPr wrap="square" rtlCol="0">
            <a:spAutoFit/>
          </a:bodyPr>
          <a:lstStyle/>
          <a:p>
            <a:pPr algn="ctr"/>
            <a:r>
              <a:rPr lang="en-US" dirty="0">
                <a:latin typeface="Lato" charset="0"/>
                <a:ea typeface="Lato" charset="0"/>
                <a:cs typeface="Lato" charset="0"/>
              </a:rPr>
              <a:t>I can direct my focused attention.</a:t>
            </a:r>
          </a:p>
        </p:txBody>
      </p:sp>
      <p:sp>
        <p:nvSpPr>
          <p:cNvPr id="26" name="CuadroTexto 238">
            <a:extLst>
              <a:ext uri="{FF2B5EF4-FFF2-40B4-BE49-F238E27FC236}">
                <a16:creationId xmlns:a16="http://schemas.microsoft.com/office/drawing/2014/main" id="{C6B131FF-5E8B-FD42-978E-6153104013AD}"/>
              </a:ext>
            </a:extLst>
          </p:cNvPr>
          <p:cNvSpPr txBox="1"/>
          <p:nvPr/>
        </p:nvSpPr>
        <p:spPr>
          <a:xfrm>
            <a:off x="15174194" y="11483832"/>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create habits that support energy and focus.</a:t>
            </a:r>
          </a:p>
        </p:txBody>
      </p:sp>
      <p:sp>
        <p:nvSpPr>
          <p:cNvPr id="27" name="CuadroTexto 239">
            <a:extLst>
              <a:ext uri="{FF2B5EF4-FFF2-40B4-BE49-F238E27FC236}">
                <a16:creationId xmlns:a16="http://schemas.microsoft.com/office/drawing/2014/main" id="{975A44E7-992E-C84D-B65A-B6E53CE91494}"/>
              </a:ext>
            </a:extLst>
          </p:cNvPr>
          <p:cNvSpPr txBox="1"/>
          <p:nvPr/>
        </p:nvSpPr>
        <p:spPr>
          <a:xfrm>
            <a:off x="9874675" y="10751947"/>
            <a:ext cx="4624491" cy="2308324"/>
          </a:xfrm>
          <a:prstGeom prst="rect">
            <a:avLst/>
          </a:prstGeom>
          <a:noFill/>
        </p:spPr>
        <p:txBody>
          <a:bodyPr wrap="square" rtlCol="0">
            <a:spAutoFit/>
          </a:bodyPr>
          <a:lstStyle/>
          <a:p>
            <a:pPr algn="ctr"/>
            <a:r>
              <a:rPr lang="en-US" dirty="0">
                <a:latin typeface="Lato" charset="0"/>
                <a:ea typeface="Lato" charset="0"/>
                <a:cs typeface="Lato" charset="0"/>
              </a:rPr>
              <a:t>I can problem solve when it’s hard to concentrate or be productive.</a:t>
            </a:r>
          </a:p>
        </p:txBody>
      </p:sp>
      <p:sp>
        <p:nvSpPr>
          <p:cNvPr id="28" name="CuadroTexto 240">
            <a:extLst>
              <a:ext uri="{FF2B5EF4-FFF2-40B4-BE49-F238E27FC236}">
                <a16:creationId xmlns:a16="http://schemas.microsoft.com/office/drawing/2014/main" id="{4000A2CB-1987-8A4E-AA9C-5F3148850726}"/>
              </a:ext>
            </a:extLst>
          </p:cNvPr>
          <p:cNvSpPr txBox="1"/>
          <p:nvPr/>
        </p:nvSpPr>
        <p:spPr>
          <a:xfrm>
            <a:off x="403030" y="10482071"/>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find my flow state in the learning environment.</a:t>
            </a:r>
          </a:p>
        </p:txBody>
      </p:sp>
      <p:sp>
        <p:nvSpPr>
          <p:cNvPr id="29" name="CuadroTexto 237">
            <a:extLst>
              <a:ext uri="{FF2B5EF4-FFF2-40B4-BE49-F238E27FC236}">
                <a16:creationId xmlns:a16="http://schemas.microsoft.com/office/drawing/2014/main" id="{220DADD8-47F5-3F47-8DB2-431EB651BC0D}"/>
              </a:ext>
            </a:extLst>
          </p:cNvPr>
          <p:cNvSpPr txBox="1"/>
          <p:nvPr/>
        </p:nvSpPr>
        <p:spPr>
          <a:xfrm>
            <a:off x="19837879" y="9665669"/>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develop a toolbox of strategies to help me find flow.</a:t>
            </a:r>
          </a:p>
        </p:txBody>
      </p:sp>
    </p:spTree>
    <p:extLst>
      <p:ext uri="{BB962C8B-B14F-4D97-AF65-F5344CB8AC3E}">
        <p14:creationId xmlns:p14="http://schemas.microsoft.com/office/powerpoint/2010/main" val="3948362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3">
            <a:extLst>
              <a:ext uri="{FF2B5EF4-FFF2-40B4-BE49-F238E27FC236}">
                <a16:creationId xmlns:a16="http://schemas.microsoft.com/office/drawing/2014/main" id="{CBA5EE6D-40B7-8142-AED9-2EB7F23EEEB9}"/>
              </a:ext>
            </a:extLst>
          </p:cNvPr>
          <p:cNvSpPr/>
          <p:nvPr/>
        </p:nvSpPr>
        <p:spPr>
          <a:xfrm>
            <a:off x="13350842" y="7383014"/>
            <a:ext cx="3937120" cy="3938463"/>
          </a:xfrm>
          <a:custGeom>
            <a:avLst/>
            <a:gdLst/>
            <a:ahLst/>
            <a:cxnLst>
              <a:cxn ang="3cd4">
                <a:pos x="hc" y="t"/>
              </a:cxn>
              <a:cxn ang="cd2">
                <a:pos x="l" y="vc"/>
              </a:cxn>
              <a:cxn ang="cd4">
                <a:pos x="hc" y="b"/>
              </a:cxn>
              <a:cxn ang="0">
                <a:pos x="r" y="vc"/>
              </a:cxn>
            </a:cxnLst>
            <a:rect l="l" t="t" r="r" b="b"/>
            <a:pathLst>
              <a:path w="3087" h="3088">
                <a:moveTo>
                  <a:pt x="0" y="1544"/>
                </a:moveTo>
                <a:cubicBezTo>
                  <a:pt x="0" y="2396"/>
                  <a:pt x="691" y="3088"/>
                  <a:pt x="1543" y="3088"/>
                </a:cubicBezTo>
                <a:cubicBezTo>
                  <a:pt x="2396" y="3088"/>
                  <a:pt x="3087" y="2396"/>
                  <a:pt x="3087" y="1544"/>
                </a:cubicBezTo>
                <a:cubicBezTo>
                  <a:pt x="3087" y="692"/>
                  <a:pt x="2396" y="0"/>
                  <a:pt x="1543" y="0"/>
                </a:cubicBezTo>
                <a:cubicBezTo>
                  <a:pt x="691" y="0"/>
                  <a:pt x="0" y="692"/>
                  <a:pt x="0" y="1544"/>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3">
            <a:extLst>
              <a:ext uri="{FF2B5EF4-FFF2-40B4-BE49-F238E27FC236}">
                <a16:creationId xmlns:a16="http://schemas.microsoft.com/office/drawing/2014/main" id="{CDB3F7A5-7337-C546-ACDD-BF248BCCD1DD}"/>
              </a:ext>
            </a:extLst>
          </p:cNvPr>
          <p:cNvSpPr/>
          <p:nvPr/>
        </p:nvSpPr>
        <p:spPr>
          <a:xfrm>
            <a:off x="18393573" y="1489945"/>
            <a:ext cx="3937120" cy="3938463"/>
          </a:xfrm>
          <a:custGeom>
            <a:avLst/>
            <a:gdLst/>
            <a:ahLst/>
            <a:cxnLst>
              <a:cxn ang="3cd4">
                <a:pos x="hc" y="t"/>
              </a:cxn>
              <a:cxn ang="cd2">
                <a:pos x="l" y="vc"/>
              </a:cxn>
              <a:cxn ang="cd4">
                <a:pos x="hc" y="b"/>
              </a:cxn>
              <a:cxn ang="0">
                <a:pos x="r" y="vc"/>
              </a:cxn>
            </a:cxnLst>
            <a:rect l="l" t="t" r="r" b="b"/>
            <a:pathLst>
              <a:path w="3087" h="3088">
                <a:moveTo>
                  <a:pt x="0" y="1544"/>
                </a:moveTo>
                <a:cubicBezTo>
                  <a:pt x="0" y="2396"/>
                  <a:pt x="691" y="3088"/>
                  <a:pt x="1543" y="3088"/>
                </a:cubicBezTo>
                <a:cubicBezTo>
                  <a:pt x="2396" y="3088"/>
                  <a:pt x="3087" y="2396"/>
                  <a:pt x="3087" y="1544"/>
                </a:cubicBezTo>
                <a:cubicBezTo>
                  <a:pt x="3087" y="692"/>
                  <a:pt x="2396" y="0"/>
                  <a:pt x="1543" y="0"/>
                </a:cubicBezTo>
                <a:cubicBezTo>
                  <a:pt x="691" y="0"/>
                  <a:pt x="0" y="692"/>
                  <a:pt x="0" y="1544"/>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3">
            <a:extLst>
              <a:ext uri="{FF2B5EF4-FFF2-40B4-BE49-F238E27FC236}">
                <a16:creationId xmlns:a16="http://schemas.microsoft.com/office/drawing/2014/main" id="{F359BD1D-771B-3049-8E32-CA4E44BE71EF}"/>
              </a:ext>
            </a:extLst>
          </p:cNvPr>
          <p:cNvSpPr/>
          <p:nvPr/>
        </p:nvSpPr>
        <p:spPr>
          <a:xfrm>
            <a:off x="13304061" y="1489945"/>
            <a:ext cx="3937120" cy="3938463"/>
          </a:xfrm>
          <a:custGeom>
            <a:avLst/>
            <a:gdLst/>
            <a:ahLst/>
            <a:cxnLst>
              <a:cxn ang="3cd4">
                <a:pos x="hc" y="t"/>
              </a:cxn>
              <a:cxn ang="cd2">
                <a:pos x="l" y="vc"/>
              </a:cxn>
              <a:cxn ang="cd4">
                <a:pos x="hc" y="b"/>
              </a:cxn>
              <a:cxn ang="0">
                <a:pos x="r" y="vc"/>
              </a:cxn>
            </a:cxnLst>
            <a:rect l="l" t="t" r="r" b="b"/>
            <a:pathLst>
              <a:path w="3087" h="3088">
                <a:moveTo>
                  <a:pt x="0" y="1544"/>
                </a:moveTo>
                <a:cubicBezTo>
                  <a:pt x="0" y="2396"/>
                  <a:pt x="691" y="3088"/>
                  <a:pt x="1543" y="3088"/>
                </a:cubicBezTo>
                <a:cubicBezTo>
                  <a:pt x="2396" y="3088"/>
                  <a:pt x="3087" y="2396"/>
                  <a:pt x="3087" y="1544"/>
                </a:cubicBezTo>
                <a:cubicBezTo>
                  <a:pt x="3087" y="692"/>
                  <a:pt x="2396" y="0"/>
                  <a:pt x="1543" y="0"/>
                </a:cubicBezTo>
                <a:cubicBezTo>
                  <a:pt x="691" y="0"/>
                  <a:pt x="0" y="692"/>
                  <a:pt x="0" y="1544"/>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8" name="Freeform 3">
            <a:extLst>
              <a:ext uri="{FF2B5EF4-FFF2-40B4-BE49-F238E27FC236}">
                <a16:creationId xmlns:a16="http://schemas.microsoft.com/office/drawing/2014/main" id="{1945BB28-CBC2-5A4E-A753-497AAABD18C0}"/>
              </a:ext>
            </a:extLst>
          </p:cNvPr>
          <p:cNvSpPr/>
          <p:nvPr/>
        </p:nvSpPr>
        <p:spPr>
          <a:xfrm>
            <a:off x="18333134" y="7388295"/>
            <a:ext cx="3937120" cy="3938463"/>
          </a:xfrm>
          <a:custGeom>
            <a:avLst/>
            <a:gdLst/>
            <a:ahLst/>
            <a:cxnLst>
              <a:cxn ang="3cd4">
                <a:pos x="hc" y="t"/>
              </a:cxn>
              <a:cxn ang="cd2">
                <a:pos x="l" y="vc"/>
              </a:cxn>
              <a:cxn ang="cd4">
                <a:pos x="hc" y="b"/>
              </a:cxn>
              <a:cxn ang="0">
                <a:pos x="r" y="vc"/>
              </a:cxn>
            </a:cxnLst>
            <a:rect l="l" t="t" r="r" b="b"/>
            <a:pathLst>
              <a:path w="3087" h="3088">
                <a:moveTo>
                  <a:pt x="0" y="1544"/>
                </a:moveTo>
                <a:cubicBezTo>
                  <a:pt x="0" y="2396"/>
                  <a:pt x="691" y="3088"/>
                  <a:pt x="1543" y="3088"/>
                </a:cubicBezTo>
                <a:cubicBezTo>
                  <a:pt x="2396" y="3088"/>
                  <a:pt x="3087" y="2396"/>
                  <a:pt x="3087" y="1544"/>
                </a:cubicBezTo>
                <a:cubicBezTo>
                  <a:pt x="3087" y="692"/>
                  <a:pt x="2396" y="0"/>
                  <a:pt x="1543" y="0"/>
                </a:cubicBezTo>
                <a:cubicBezTo>
                  <a:pt x="691" y="0"/>
                  <a:pt x="0" y="692"/>
                  <a:pt x="0" y="1544"/>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7" name="TextBox 46">
            <a:extLst>
              <a:ext uri="{FF2B5EF4-FFF2-40B4-BE49-F238E27FC236}">
                <a16:creationId xmlns:a16="http://schemas.microsoft.com/office/drawing/2014/main" id="{A611427A-47CF-E749-8E1F-A64ADA08001E}"/>
              </a:ext>
            </a:extLst>
          </p:cNvPr>
          <p:cNvSpPr txBox="1"/>
          <p:nvPr/>
        </p:nvSpPr>
        <p:spPr>
          <a:xfrm>
            <a:off x="935281" y="3535951"/>
            <a:ext cx="11090527" cy="6247864"/>
          </a:xfrm>
          <a:prstGeom prst="rect">
            <a:avLst/>
          </a:prstGeom>
          <a:noFill/>
          <a:ln>
            <a:noFill/>
          </a:ln>
        </p:spPr>
        <p:txBody>
          <a:bodyPr wrap="square" rtlCol="0">
            <a:spAutoFit/>
          </a:bodyPr>
          <a:lstStyle/>
          <a:p>
            <a:r>
              <a:rPr lang="en-US" sz="6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Have you ever found yourself completely lost in an activity, and suddenly realized an hour had passed and you thought it had only been a few minutes? </a:t>
            </a:r>
          </a:p>
          <a:p>
            <a:endParaRPr lang="en-US" sz="6000" dirty="0">
              <a:solidFill>
                <a:schemeClr val="tx2"/>
              </a:solidFill>
              <a:latin typeface="Lato Medium" panose="020F0502020204030203" pitchFamily="34" charset="0"/>
              <a:ea typeface="Lato Medium" panose="020F0502020204030203" pitchFamily="34" charset="0"/>
              <a:cs typeface="Lato Medium" panose="020F0502020204030203" pitchFamily="34" charset="0"/>
            </a:endParaRPr>
          </a:p>
          <a:p>
            <a:r>
              <a:rPr lang="en-US" sz="4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Share some school-appropriate examples.</a:t>
            </a:r>
          </a:p>
        </p:txBody>
      </p:sp>
      <p:pic>
        <p:nvPicPr>
          <p:cNvPr id="8" name="Picture 7">
            <a:extLst>
              <a:ext uri="{FF2B5EF4-FFF2-40B4-BE49-F238E27FC236}">
                <a16:creationId xmlns:a16="http://schemas.microsoft.com/office/drawing/2014/main" id="{9CCE3016-180B-104B-9A51-8788F85C0AC6}"/>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118121" y="8268674"/>
            <a:ext cx="2406515" cy="2406515"/>
          </a:xfrm>
          <a:prstGeom prst="rect">
            <a:avLst/>
          </a:prstGeom>
        </p:spPr>
      </p:pic>
      <p:pic>
        <p:nvPicPr>
          <p:cNvPr id="10" name="Picture 9">
            <a:extLst>
              <a:ext uri="{FF2B5EF4-FFF2-40B4-BE49-F238E27FC236}">
                <a16:creationId xmlns:a16="http://schemas.microsoft.com/office/drawing/2014/main" id="{794F732E-8D8F-3E46-928D-E83A8AF7EA5D}"/>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9276399" y="8268674"/>
            <a:ext cx="2212033" cy="2212033"/>
          </a:xfrm>
          <a:prstGeom prst="rect">
            <a:avLst/>
          </a:prstGeom>
        </p:spPr>
      </p:pic>
      <p:pic>
        <p:nvPicPr>
          <p:cNvPr id="12" name="Picture 11">
            <a:extLst>
              <a:ext uri="{FF2B5EF4-FFF2-40B4-BE49-F238E27FC236}">
                <a16:creationId xmlns:a16="http://schemas.microsoft.com/office/drawing/2014/main" id="{F87567EC-2BF5-BA42-9363-5D0DDF028FDA}"/>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9162290" y="2299532"/>
            <a:ext cx="2472839" cy="2472839"/>
          </a:xfrm>
          <a:prstGeom prst="rect">
            <a:avLst/>
          </a:prstGeom>
        </p:spPr>
      </p:pic>
      <p:pic>
        <p:nvPicPr>
          <p:cNvPr id="14" name="Picture 13">
            <a:extLst>
              <a:ext uri="{FF2B5EF4-FFF2-40B4-BE49-F238E27FC236}">
                <a16:creationId xmlns:a16="http://schemas.microsoft.com/office/drawing/2014/main" id="{0F728F88-000B-2149-95E0-E65A89E3EF2A}"/>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99462" y="2262956"/>
            <a:ext cx="2548128" cy="2548128"/>
          </a:xfrm>
          <a:prstGeom prst="rect">
            <a:avLst/>
          </a:prstGeom>
        </p:spPr>
      </p:pic>
      <p:sp>
        <p:nvSpPr>
          <p:cNvPr id="55" name="Rectangle 54">
            <a:extLst>
              <a:ext uri="{FF2B5EF4-FFF2-40B4-BE49-F238E27FC236}">
                <a16:creationId xmlns:a16="http://schemas.microsoft.com/office/drawing/2014/main" id="{3C69AA18-F039-A64D-84F2-3D8321BB40ED}"/>
              </a:ext>
            </a:extLst>
          </p:cNvPr>
          <p:cNvSpPr/>
          <p:nvPr/>
        </p:nvSpPr>
        <p:spPr>
          <a:xfrm>
            <a:off x="13522701" y="5621726"/>
            <a:ext cx="3632887" cy="707886"/>
          </a:xfrm>
          <a:prstGeom prst="rect">
            <a:avLst/>
          </a:prstGeom>
        </p:spPr>
        <p:txBody>
          <a:bodyPr wrap="square">
            <a:spAutoFit/>
          </a:bodyPr>
          <a:lstStyle/>
          <a:p>
            <a:pPr algn="ctr"/>
            <a:r>
              <a:rPr lang="en-US" sz="4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Sports</a:t>
            </a:r>
          </a:p>
        </p:txBody>
      </p:sp>
      <p:sp>
        <p:nvSpPr>
          <p:cNvPr id="56" name="Rectangle 55">
            <a:extLst>
              <a:ext uri="{FF2B5EF4-FFF2-40B4-BE49-F238E27FC236}">
                <a16:creationId xmlns:a16="http://schemas.microsoft.com/office/drawing/2014/main" id="{5649B9C4-6D4F-C74C-A88A-470DF9894E15}"/>
              </a:ext>
            </a:extLst>
          </p:cNvPr>
          <p:cNvSpPr/>
          <p:nvPr/>
        </p:nvSpPr>
        <p:spPr>
          <a:xfrm>
            <a:off x="18679713" y="5621726"/>
            <a:ext cx="3632887" cy="707886"/>
          </a:xfrm>
          <a:prstGeom prst="rect">
            <a:avLst/>
          </a:prstGeom>
        </p:spPr>
        <p:txBody>
          <a:bodyPr wrap="square">
            <a:spAutoFit/>
          </a:bodyPr>
          <a:lstStyle/>
          <a:p>
            <a:pPr algn="ctr"/>
            <a:r>
              <a:rPr lang="en-US" sz="4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Gaming</a:t>
            </a:r>
          </a:p>
        </p:txBody>
      </p:sp>
      <p:sp>
        <p:nvSpPr>
          <p:cNvPr id="16" name="Rectangle 15">
            <a:extLst>
              <a:ext uri="{FF2B5EF4-FFF2-40B4-BE49-F238E27FC236}">
                <a16:creationId xmlns:a16="http://schemas.microsoft.com/office/drawing/2014/main" id="{99F6280E-CA0D-4A45-982E-1181DCB09E63}"/>
              </a:ext>
            </a:extLst>
          </p:cNvPr>
          <p:cNvSpPr/>
          <p:nvPr/>
        </p:nvSpPr>
        <p:spPr>
          <a:xfrm>
            <a:off x="13540794" y="11504532"/>
            <a:ext cx="3632887" cy="707886"/>
          </a:xfrm>
          <a:prstGeom prst="rect">
            <a:avLst/>
          </a:prstGeom>
        </p:spPr>
        <p:txBody>
          <a:bodyPr wrap="square">
            <a:spAutoFit/>
          </a:bodyPr>
          <a:lstStyle/>
          <a:p>
            <a:pPr algn="ctr"/>
            <a:r>
              <a:rPr lang="en-US" sz="4000">
                <a:solidFill>
                  <a:schemeClr val="tx2"/>
                </a:solidFill>
                <a:latin typeface="Lato Medium" panose="020F0502020204030203" pitchFamily="34" charset="0"/>
                <a:ea typeface="Lato Medium" panose="020F0502020204030203" pitchFamily="34" charset="0"/>
                <a:cs typeface="Lato Medium" panose="020F0502020204030203" pitchFamily="34" charset="0"/>
              </a:rPr>
              <a:t>Dancing</a:t>
            </a:r>
          </a:p>
        </p:txBody>
      </p:sp>
      <p:sp>
        <p:nvSpPr>
          <p:cNvPr id="17" name="Rectangle 16">
            <a:extLst>
              <a:ext uri="{FF2B5EF4-FFF2-40B4-BE49-F238E27FC236}">
                <a16:creationId xmlns:a16="http://schemas.microsoft.com/office/drawing/2014/main" id="{B0A8C413-EF59-3348-B68E-C8A9D89F62C9}"/>
              </a:ext>
            </a:extLst>
          </p:cNvPr>
          <p:cNvSpPr/>
          <p:nvPr/>
        </p:nvSpPr>
        <p:spPr>
          <a:xfrm>
            <a:off x="18697806" y="11504532"/>
            <a:ext cx="3632887" cy="707886"/>
          </a:xfrm>
          <a:prstGeom prst="rect">
            <a:avLst/>
          </a:prstGeom>
        </p:spPr>
        <p:txBody>
          <a:bodyPr wrap="square">
            <a:spAutoFit/>
          </a:bodyPr>
          <a:lstStyle/>
          <a:p>
            <a:pPr algn="ctr"/>
            <a:r>
              <a:rPr lang="en-US" sz="4000">
                <a:solidFill>
                  <a:schemeClr val="tx2"/>
                </a:solidFill>
                <a:latin typeface="Lato Medium" panose="020F0502020204030203" pitchFamily="34" charset="0"/>
                <a:ea typeface="Lato Medium" panose="020F0502020204030203" pitchFamily="34" charset="0"/>
                <a:cs typeface="Lato Medium" panose="020F0502020204030203" pitchFamily="34" charset="0"/>
              </a:rPr>
              <a:t>Social Media</a:t>
            </a:r>
          </a:p>
        </p:txBody>
      </p:sp>
      <p:sp>
        <p:nvSpPr>
          <p:cNvPr id="11" name="TextBox 10">
            <a:extLst>
              <a:ext uri="{FF2B5EF4-FFF2-40B4-BE49-F238E27FC236}">
                <a16:creationId xmlns:a16="http://schemas.microsoft.com/office/drawing/2014/main" id="{A2007855-EF2C-7248-809A-88806E7896E5}"/>
              </a:ext>
            </a:extLst>
          </p:cNvPr>
          <p:cNvSpPr txBox="1"/>
          <p:nvPr/>
        </p:nvSpPr>
        <p:spPr>
          <a:xfrm>
            <a:off x="23774400" y="816429"/>
            <a:ext cx="184731" cy="646331"/>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9E0562D7-179F-344D-B8A8-27A077A0CAA9}"/>
              </a:ext>
            </a:extLst>
          </p:cNvPr>
          <p:cNvSpPr txBox="1"/>
          <p:nvPr/>
        </p:nvSpPr>
        <p:spPr>
          <a:xfrm>
            <a:off x="24329571" y="685800"/>
            <a:ext cx="184731" cy="646331"/>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6739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ED622F9-3EDA-2146-86D7-0AEE29F15C8B}"/>
              </a:ext>
            </a:extLst>
          </p:cNvPr>
          <p:cNvSpPr/>
          <p:nvPr/>
        </p:nvSpPr>
        <p:spPr>
          <a:xfrm>
            <a:off x="0" y="0"/>
            <a:ext cx="9389327"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7EC5E31-6332-D141-85D9-C1A2F82DB73B}"/>
              </a:ext>
            </a:extLst>
          </p:cNvPr>
          <p:cNvSpPr txBox="1"/>
          <p:nvPr/>
        </p:nvSpPr>
        <p:spPr>
          <a:xfrm>
            <a:off x="1081372" y="5493745"/>
            <a:ext cx="6300735" cy="2862322"/>
          </a:xfrm>
          <a:prstGeom prst="rect">
            <a:avLst/>
          </a:prstGeom>
          <a:noFill/>
          <a:ln>
            <a:noFill/>
          </a:ln>
        </p:spPr>
        <p:txBody>
          <a:bodyPr wrap="square" rtlCol="0">
            <a:spAutoFit/>
          </a:bodyPr>
          <a:lstStyle/>
          <a:p>
            <a:r>
              <a:rPr lang="en-US" sz="6000" b="1" dirty="0">
                <a:solidFill>
                  <a:schemeClr val="bg1"/>
                </a:solidFill>
                <a:latin typeface="Poppins" pitchFamily="2" charset="77"/>
                <a:ea typeface="Lato Medium" panose="020F0502020204030203" pitchFamily="34" charset="0"/>
                <a:cs typeface="Poppins" pitchFamily="2" charset="77"/>
              </a:rPr>
              <a:t>What does it</a:t>
            </a:r>
          </a:p>
          <a:p>
            <a:r>
              <a:rPr lang="en-US" sz="6000" b="1" dirty="0">
                <a:solidFill>
                  <a:schemeClr val="bg1"/>
                </a:solidFill>
                <a:latin typeface="Poppins" pitchFamily="2" charset="77"/>
                <a:ea typeface="Lato Medium" panose="020F0502020204030203" pitchFamily="34" charset="0"/>
                <a:cs typeface="Poppins" pitchFamily="2" charset="77"/>
              </a:rPr>
              <a:t>mean to be</a:t>
            </a:r>
          </a:p>
          <a:p>
            <a:r>
              <a:rPr lang="en-US" sz="6000" b="1" dirty="0">
                <a:solidFill>
                  <a:schemeClr val="bg1"/>
                </a:solidFill>
                <a:latin typeface="Poppins" pitchFamily="2" charset="77"/>
                <a:ea typeface="Lato Medium" panose="020F0502020204030203" pitchFamily="34" charset="0"/>
                <a:cs typeface="Poppins" pitchFamily="2" charset="77"/>
              </a:rPr>
              <a:t>productive?</a:t>
            </a:r>
          </a:p>
        </p:txBody>
      </p:sp>
      <p:pic>
        <p:nvPicPr>
          <p:cNvPr id="3" name="Lesson 3">
            <a:hlinkClick r:id="" action="ppaction://media"/>
            <a:extLst>
              <a:ext uri="{FF2B5EF4-FFF2-40B4-BE49-F238E27FC236}">
                <a16:creationId xmlns:a16="http://schemas.microsoft.com/office/drawing/2014/main" id="{81985AD6-E0AB-ED4F-A4D9-831E4901F4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13818" y="221673"/>
            <a:ext cx="13494327" cy="13494327"/>
          </a:xfrm>
          <a:prstGeom prst="rect">
            <a:avLst/>
          </a:prstGeom>
        </p:spPr>
      </p:pic>
    </p:spTree>
    <p:extLst>
      <p:ext uri="{BB962C8B-B14F-4D97-AF65-F5344CB8AC3E}">
        <p14:creationId xmlns:p14="http://schemas.microsoft.com/office/powerpoint/2010/main" val="28182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350">
            <a:extLst>
              <a:ext uri="{FF2B5EF4-FFF2-40B4-BE49-F238E27FC236}">
                <a16:creationId xmlns:a16="http://schemas.microsoft.com/office/drawing/2014/main" id="{EB85846B-B4DD-D346-BE0C-37F878C3F360}"/>
              </a:ext>
            </a:extLst>
          </p:cNvPr>
          <p:cNvSpPr txBox="1"/>
          <p:nvPr/>
        </p:nvSpPr>
        <p:spPr>
          <a:xfrm>
            <a:off x="1333908" y="4839744"/>
            <a:ext cx="7869063" cy="3785652"/>
          </a:xfrm>
          <a:prstGeom prst="rect">
            <a:avLst/>
          </a:prstGeom>
          <a:noFill/>
        </p:spPr>
        <p:txBody>
          <a:bodyPr wrap="square" rtlCol="0">
            <a:spAutoFit/>
          </a:bodyPr>
          <a:lstStyle/>
          <a:p>
            <a:r>
              <a:rPr lang="en-US" sz="8000" b="1" dirty="0">
                <a:solidFill>
                  <a:schemeClr val="tx2"/>
                </a:solidFill>
                <a:latin typeface="Poppins" pitchFamily="2" charset="77"/>
                <a:ea typeface="Lato Heavy" charset="0"/>
                <a:cs typeface="Poppins" pitchFamily="2" charset="77"/>
              </a:rPr>
              <a:t>What does it mean to be productive?</a:t>
            </a:r>
          </a:p>
        </p:txBody>
      </p:sp>
      <p:sp>
        <p:nvSpPr>
          <p:cNvPr id="2" name="Rounded Rectangle 1">
            <a:extLst>
              <a:ext uri="{FF2B5EF4-FFF2-40B4-BE49-F238E27FC236}">
                <a16:creationId xmlns:a16="http://schemas.microsoft.com/office/drawing/2014/main" id="{7A78772D-6885-E640-A934-CFB88E241062}"/>
              </a:ext>
            </a:extLst>
          </p:cNvPr>
          <p:cNvSpPr/>
          <p:nvPr/>
        </p:nvSpPr>
        <p:spPr>
          <a:xfrm>
            <a:off x="11717080" y="2289910"/>
            <a:ext cx="10906662" cy="280069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7ED2175D-B683-6D4B-A42D-DDCBC3862710}"/>
              </a:ext>
            </a:extLst>
          </p:cNvPr>
          <p:cNvSpPr/>
          <p:nvPr/>
        </p:nvSpPr>
        <p:spPr>
          <a:xfrm>
            <a:off x="11717080" y="5457653"/>
            <a:ext cx="10906662" cy="280069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332E20CB-ABDD-3E4B-A520-A8868F4E3C4D}"/>
              </a:ext>
            </a:extLst>
          </p:cNvPr>
          <p:cNvSpPr/>
          <p:nvPr/>
        </p:nvSpPr>
        <p:spPr>
          <a:xfrm>
            <a:off x="11717080" y="8625396"/>
            <a:ext cx="10906662" cy="280069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D75D375-3F34-B744-A8A4-BBA0CD696A7B}"/>
              </a:ext>
            </a:extLst>
          </p:cNvPr>
          <p:cNvSpPr txBox="1"/>
          <p:nvPr/>
        </p:nvSpPr>
        <p:spPr>
          <a:xfrm>
            <a:off x="12695274" y="2987476"/>
            <a:ext cx="9124097" cy="1323439"/>
          </a:xfrm>
          <a:prstGeom prst="rect">
            <a:avLst/>
          </a:prstGeom>
          <a:noFill/>
        </p:spPr>
        <p:txBody>
          <a:bodyPr wrap="square" rtlCol="0">
            <a:spAutoFit/>
          </a:bodyPr>
          <a:lstStyle/>
          <a:p>
            <a:r>
              <a:rPr lang="en-US" sz="4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There’s only so much time in a day, a year, and a life. </a:t>
            </a:r>
          </a:p>
        </p:txBody>
      </p:sp>
      <p:sp>
        <p:nvSpPr>
          <p:cNvPr id="31" name="TextBox 30">
            <a:extLst>
              <a:ext uri="{FF2B5EF4-FFF2-40B4-BE49-F238E27FC236}">
                <a16:creationId xmlns:a16="http://schemas.microsoft.com/office/drawing/2014/main" id="{EDE6AA6D-2FBF-F742-BC0A-E0776BAEFB52}"/>
              </a:ext>
            </a:extLst>
          </p:cNvPr>
          <p:cNvSpPr txBox="1"/>
          <p:nvPr/>
        </p:nvSpPr>
        <p:spPr>
          <a:xfrm>
            <a:off x="12695274" y="5824274"/>
            <a:ext cx="9124097" cy="1938992"/>
          </a:xfrm>
          <a:prstGeom prst="rect">
            <a:avLst/>
          </a:prstGeom>
          <a:noFill/>
        </p:spPr>
        <p:txBody>
          <a:bodyPr wrap="square" rtlCol="0">
            <a:spAutoFit/>
          </a:bodyPr>
          <a:lstStyle/>
          <a:p>
            <a:r>
              <a:rPr lang="en-US" sz="4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Productivity is the ability to work efficiently within the given time to maximize output.</a:t>
            </a:r>
          </a:p>
        </p:txBody>
      </p:sp>
      <p:sp>
        <p:nvSpPr>
          <p:cNvPr id="34" name="TextBox 33">
            <a:extLst>
              <a:ext uri="{FF2B5EF4-FFF2-40B4-BE49-F238E27FC236}">
                <a16:creationId xmlns:a16="http://schemas.microsoft.com/office/drawing/2014/main" id="{1BCB9DF0-1545-8F40-A35F-20E129D0CFCC}"/>
              </a:ext>
            </a:extLst>
          </p:cNvPr>
          <p:cNvSpPr txBox="1"/>
          <p:nvPr/>
        </p:nvSpPr>
        <p:spPr>
          <a:xfrm>
            <a:off x="12695274" y="9355618"/>
            <a:ext cx="9124097" cy="1323439"/>
          </a:xfrm>
          <a:prstGeom prst="rect">
            <a:avLst/>
          </a:prstGeom>
          <a:noFill/>
        </p:spPr>
        <p:txBody>
          <a:bodyPr wrap="square" rtlCol="0">
            <a:spAutoFit/>
          </a:bodyPr>
          <a:lstStyle/>
          <a:p>
            <a:r>
              <a:rPr lang="en-US" sz="4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Productivity means using your time well to produce the results you want.</a:t>
            </a:r>
          </a:p>
        </p:txBody>
      </p:sp>
      <p:pic>
        <p:nvPicPr>
          <p:cNvPr id="20" name="Picture 19">
            <a:extLst>
              <a:ext uri="{FF2B5EF4-FFF2-40B4-BE49-F238E27FC236}">
                <a16:creationId xmlns:a16="http://schemas.microsoft.com/office/drawing/2014/main" id="{0D50416A-CB7E-9A4B-B8AC-B43F028FE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486" y="2530548"/>
            <a:ext cx="2181273" cy="2181273"/>
          </a:xfrm>
          <a:prstGeom prst="rect">
            <a:avLst/>
          </a:prstGeom>
        </p:spPr>
      </p:pic>
      <p:pic>
        <p:nvPicPr>
          <p:cNvPr id="21" name="Picture 20">
            <a:extLst>
              <a:ext uri="{FF2B5EF4-FFF2-40B4-BE49-F238E27FC236}">
                <a16:creationId xmlns:a16="http://schemas.microsoft.com/office/drawing/2014/main" id="{4AC2A303-A5E9-9A4F-AEB9-E179EE360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486" y="5767362"/>
            <a:ext cx="2181273" cy="2181273"/>
          </a:xfrm>
          <a:prstGeom prst="rect">
            <a:avLst/>
          </a:prstGeom>
        </p:spPr>
      </p:pic>
      <p:pic>
        <p:nvPicPr>
          <p:cNvPr id="22" name="Picture 21">
            <a:extLst>
              <a:ext uri="{FF2B5EF4-FFF2-40B4-BE49-F238E27FC236}">
                <a16:creationId xmlns:a16="http://schemas.microsoft.com/office/drawing/2014/main" id="{CA7E55B0-B019-9E4A-A24E-0A54102A8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486" y="9004176"/>
            <a:ext cx="2181273" cy="2181273"/>
          </a:xfrm>
          <a:prstGeom prst="rect">
            <a:avLst/>
          </a:prstGeom>
        </p:spPr>
      </p:pic>
    </p:spTree>
    <p:extLst>
      <p:ext uri="{BB962C8B-B14F-4D97-AF65-F5344CB8AC3E}">
        <p14:creationId xmlns:p14="http://schemas.microsoft.com/office/powerpoint/2010/main" val="38217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426" name="Google Shape;207;p7">
            <a:extLst>
              <a:ext uri="{FF2B5EF4-FFF2-40B4-BE49-F238E27FC236}">
                <a16:creationId xmlns:a16="http://schemas.microsoft.com/office/drawing/2014/main" id="{091DDE29-8B66-1E44-BEA2-93EB278559AB}"/>
              </a:ext>
            </a:extLst>
          </p:cNvPr>
          <p:cNvSpPr txBox="1"/>
          <p:nvPr/>
        </p:nvSpPr>
        <p:spPr>
          <a:xfrm>
            <a:off x="0" y="1046315"/>
            <a:ext cx="2437765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Medium" panose="020F0502020204030203" pitchFamily="34" charset="0"/>
                <a:cs typeface="Poppins" pitchFamily="2" charset="77"/>
                <a:sym typeface="Lato Black"/>
              </a:rPr>
              <a:t>The 4 factors</a:t>
            </a:r>
          </a:p>
          <a:p>
            <a:pPr marL="0" marR="0" lvl="0" indent="0" algn="ctr"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Medium" panose="020F0502020204030203" pitchFamily="34" charset="0"/>
                <a:cs typeface="Poppins" pitchFamily="2" charset="77"/>
                <a:sym typeface="Lato Black"/>
              </a:rPr>
              <a:t>which make flow possible</a:t>
            </a:r>
            <a:endParaRPr sz="6000" b="1" i="0" u="none" strike="noStrike" cap="none" dirty="0">
              <a:solidFill>
                <a:schemeClr val="dk2"/>
              </a:solidFill>
              <a:latin typeface="Poppins" pitchFamily="2" charset="77"/>
              <a:ea typeface="Lato Medium" panose="020F0502020204030203" pitchFamily="34" charset="0"/>
              <a:cs typeface="Poppins" pitchFamily="2" charset="77"/>
              <a:sym typeface="Lato Black"/>
            </a:endParaRPr>
          </a:p>
        </p:txBody>
      </p:sp>
      <p:grpSp>
        <p:nvGrpSpPr>
          <p:cNvPr id="16" name="Group 15">
            <a:extLst>
              <a:ext uri="{FF2B5EF4-FFF2-40B4-BE49-F238E27FC236}">
                <a16:creationId xmlns:a16="http://schemas.microsoft.com/office/drawing/2014/main" id="{54EDCCBE-7F00-9440-9572-D663B0CE92D4}"/>
              </a:ext>
            </a:extLst>
          </p:cNvPr>
          <p:cNvGrpSpPr/>
          <p:nvPr/>
        </p:nvGrpSpPr>
        <p:grpSpPr>
          <a:xfrm>
            <a:off x="7144531" y="3271627"/>
            <a:ext cx="10606428" cy="9982292"/>
            <a:chOff x="7321513" y="3927752"/>
            <a:chExt cx="9686775" cy="9119688"/>
          </a:xfrm>
        </p:grpSpPr>
        <p:sp>
          <p:nvSpPr>
            <p:cNvPr id="17" name="Freeform 161">
              <a:extLst>
                <a:ext uri="{FF2B5EF4-FFF2-40B4-BE49-F238E27FC236}">
                  <a16:creationId xmlns:a16="http://schemas.microsoft.com/office/drawing/2014/main" id="{09E19E42-2E1E-E643-96DA-BFE6195A8FC4}"/>
                </a:ext>
              </a:extLst>
            </p:cNvPr>
            <p:cNvSpPr>
              <a:spLocks noChangeArrowheads="1"/>
            </p:cNvSpPr>
            <p:nvPr/>
          </p:nvSpPr>
          <p:spPr bwMode="auto">
            <a:xfrm>
              <a:off x="7321513" y="6225971"/>
              <a:ext cx="4552034" cy="6821469"/>
            </a:xfrm>
            <a:custGeom>
              <a:avLst/>
              <a:gdLst>
                <a:gd name="T0" fmla="*/ 2287 w 4575"/>
                <a:gd name="T1" fmla="*/ 4564 h 6853"/>
                <a:gd name="T2" fmla="*/ 2287 w 4575"/>
                <a:gd name="T3" fmla="*/ 4564 h 6853"/>
                <a:gd name="T4" fmla="*/ 4574 w 4575"/>
                <a:gd name="T5" fmla="*/ 2286 h 6853"/>
                <a:gd name="T6" fmla="*/ 2287 w 4575"/>
                <a:gd name="T7" fmla="*/ 0 h 6853"/>
                <a:gd name="T8" fmla="*/ 0 w 4575"/>
                <a:gd name="T9" fmla="*/ 2286 h 6853"/>
                <a:gd name="T10" fmla="*/ 4574 w 4575"/>
                <a:gd name="T11" fmla="*/ 6852 h 6853"/>
                <a:gd name="T12" fmla="*/ 2287 w 4575"/>
                <a:gd name="T13" fmla="*/ 4564 h 6853"/>
              </a:gdLst>
              <a:ahLst/>
              <a:cxnLst>
                <a:cxn ang="0">
                  <a:pos x="T0" y="T1"/>
                </a:cxn>
                <a:cxn ang="0">
                  <a:pos x="T2" y="T3"/>
                </a:cxn>
                <a:cxn ang="0">
                  <a:pos x="T4" y="T5"/>
                </a:cxn>
                <a:cxn ang="0">
                  <a:pos x="T6" y="T7"/>
                </a:cxn>
                <a:cxn ang="0">
                  <a:pos x="T8" y="T9"/>
                </a:cxn>
                <a:cxn ang="0">
                  <a:pos x="T10" y="T11"/>
                </a:cxn>
                <a:cxn ang="0">
                  <a:pos x="T12" y="T13"/>
                </a:cxn>
              </a:cxnLst>
              <a:rect l="0" t="0" r="r" b="b"/>
              <a:pathLst>
                <a:path w="4575" h="6853">
                  <a:moveTo>
                    <a:pt x="2287" y="4564"/>
                  </a:moveTo>
                  <a:lnTo>
                    <a:pt x="2287" y="4564"/>
                  </a:lnTo>
                  <a:cubicBezTo>
                    <a:pt x="2287" y="3308"/>
                    <a:pt x="3309" y="2286"/>
                    <a:pt x="4574" y="2286"/>
                  </a:cubicBezTo>
                  <a:cubicBezTo>
                    <a:pt x="4574" y="1021"/>
                    <a:pt x="3553" y="0"/>
                    <a:pt x="2287" y="0"/>
                  </a:cubicBezTo>
                  <a:cubicBezTo>
                    <a:pt x="1022" y="0"/>
                    <a:pt x="0" y="1021"/>
                    <a:pt x="0" y="2286"/>
                  </a:cubicBezTo>
                  <a:cubicBezTo>
                    <a:pt x="0" y="4808"/>
                    <a:pt x="2052" y="6852"/>
                    <a:pt x="4574" y="6852"/>
                  </a:cubicBezTo>
                  <a:cubicBezTo>
                    <a:pt x="3309" y="6852"/>
                    <a:pt x="2287" y="5830"/>
                    <a:pt x="2287" y="4564"/>
                  </a:cubicBezTo>
                </a:path>
              </a:pathLst>
            </a:custGeom>
            <a:solidFill>
              <a:schemeClr val="accent5"/>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18" name="Freeform 162">
              <a:extLst>
                <a:ext uri="{FF2B5EF4-FFF2-40B4-BE49-F238E27FC236}">
                  <a16:creationId xmlns:a16="http://schemas.microsoft.com/office/drawing/2014/main" id="{E5F8FF0A-2DD0-924F-BBCC-1DE5AAB600E2}"/>
                </a:ext>
              </a:extLst>
            </p:cNvPr>
            <p:cNvSpPr>
              <a:spLocks noChangeArrowheads="1"/>
            </p:cNvSpPr>
            <p:nvPr/>
          </p:nvSpPr>
          <p:spPr bwMode="auto">
            <a:xfrm>
              <a:off x="9599725" y="8499794"/>
              <a:ext cx="6821469" cy="4547646"/>
            </a:xfrm>
            <a:custGeom>
              <a:avLst/>
              <a:gdLst>
                <a:gd name="T0" fmla="*/ 4573 w 6853"/>
                <a:gd name="T1" fmla="*/ 2278 h 4567"/>
                <a:gd name="T2" fmla="*/ 4573 w 6853"/>
                <a:gd name="T3" fmla="*/ 2278 h 4567"/>
                <a:gd name="T4" fmla="*/ 2287 w 6853"/>
                <a:gd name="T5" fmla="*/ 0 h 4567"/>
                <a:gd name="T6" fmla="*/ 0 w 6853"/>
                <a:gd name="T7" fmla="*/ 2278 h 4567"/>
                <a:gd name="T8" fmla="*/ 2287 w 6853"/>
                <a:gd name="T9" fmla="*/ 4566 h 4567"/>
                <a:gd name="T10" fmla="*/ 6852 w 6853"/>
                <a:gd name="T11" fmla="*/ 0 h 4567"/>
                <a:gd name="T12" fmla="*/ 4573 w 6853"/>
                <a:gd name="T13" fmla="*/ 2278 h 4567"/>
              </a:gdLst>
              <a:ahLst/>
              <a:cxnLst>
                <a:cxn ang="0">
                  <a:pos x="T0" y="T1"/>
                </a:cxn>
                <a:cxn ang="0">
                  <a:pos x="T2" y="T3"/>
                </a:cxn>
                <a:cxn ang="0">
                  <a:pos x="T4" y="T5"/>
                </a:cxn>
                <a:cxn ang="0">
                  <a:pos x="T6" y="T7"/>
                </a:cxn>
                <a:cxn ang="0">
                  <a:pos x="T8" y="T9"/>
                </a:cxn>
                <a:cxn ang="0">
                  <a:pos x="T10" y="T11"/>
                </a:cxn>
                <a:cxn ang="0">
                  <a:pos x="T12" y="T13"/>
                </a:cxn>
              </a:cxnLst>
              <a:rect l="0" t="0" r="r" b="b"/>
              <a:pathLst>
                <a:path w="6853" h="4567">
                  <a:moveTo>
                    <a:pt x="4573" y="2278"/>
                  </a:moveTo>
                  <a:lnTo>
                    <a:pt x="4573" y="2278"/>
                  </a:lnTo>
                  <a:cubicBezTo>
                    <a:pt x="3308" y="2278"/>
                    <a:pt x="2287" y="1257"/>
                    <a:pt x="2287" y="0"/>
                  </a:cubicBezTo>
                  <a:cubicBezTo>
                    <a:pt x="1022" y="0"/>
                    <a:pt x="0" y="1022"/>
                    <a:pt x="0" y="2278"/>
                  </a:cubicBezTo>
                  <a:cubicBezTo>
                    <a:pt x="0" y="3544"/>
                    <a:pt x="1022" y="4566"/>
                    <a:pt x="2287" y="4566"/>
                  </a:cubicBezTo>
                  <a:cubicBezTo>
                    <a:pt x="4809" y="4566"/>
                    <a:pt x="6852" y="2522"/>
                    <a:pt x="6852" y="0"/>
                  </a:cubicBezTo>
                  <a:cubicBezTo>
                    <a:pt x="6852" y="1257"/>
                    <a:pt x="5830" y="2278"/>
                    <a:pt x="4573" y="2278"/>
                  </a:cubicBezTo>
                </a:path>
              </a:pathLst>
            </a:custGeom>
            <a:solidFill>
              <a:schemeClr val="accent2"/>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19" name="Freeform 163">
              <a:extLst>
                <a:ext uri="{FF2B5EF4-FFF2-40B4-BE49-F238E27FC236}">
                  <a16:creationId xmlns:a16="http://schemas.microsoft.com/office/drawing/2014/main" id="{43051F7F-F99F-1649-BD76-31C65B45CCA0}"/>
                </a:ext>
              </a:extLst>
            </p:cNvPr>
            <p:cNvSpPr>
              <a:spLocks noChangeArrowheads="1"/>
            </p:cNvSpPr>
            <p:nvPr/>
          </p:nvSpPr>
          <p:spPr bwMode="auto">
            <a:xfrm>
              <a:off x="7334684" y="3927752"/>
              <a:ext cx="6830248" cy="4552034"/>
            </a:xfrm>
            <a:custGeom>
              <a:avLst/>
              <a:gdLst>
                <a:gd name="T0" fmla="*/ 4574 w 6861"/>
                <a:gd name="T1" fmla="*/ 0 h 4574"/>
                <a:gd name="T2" fmla="*/ 4574 w 6861"/>
                <a:gd name="T3" fmla="*/ 0 h 4574"/>
                <a:gd name="T4" fmla="*/ 0 w 6861"/>
                <a:gd name="T5" fmla="*/ 4573 h 4574"/>
                <a:gd name="T6" fmla="*/ 2287 w 6861"/>
                <a:gd name="T7" fmla="*/ 2287 h 4574"/>
                <a:gd name="T8" fmla="*/ 4574 w 6861"/>
                <a:gd name="T9" fmla="*/ 4573 h 4574"/>
                <a:gd name="T10" fmla="*/ 6860 w 6861"/>
                <a:gd name="T11" fmla="*/ 2287 h 4574"/>
                <a:gd name="T12" fmla="*/ 4574 w 6861"/>
                <a:gd name="T13" fmla="*/ 0 h 4574"/>
              </a:gdLst>
              <a:ahLst/>
              <a:cxnLst>
                <a:cxn ang="0">
                  <a:pos x="T0" y="T1"/>
                </a:cxn>
                <a:cxn ang="0">
                  <a:pos x="T2" y="T3"/>
                </a:cxn>
                <a:cxn ang="0">
                  <a:pos x="T4" y="T5"/>
                </a:cxn>
                <a:cxn ang="0">
                  <a:pos x="T6" y="T7"/>
                </a:cxn>
                <a:cxn ang="0">
                  <a:pos x="T8" y="T9"/>
                </a:cxn>
                <a:cxn ang="0">
                  <a:pos x="T10" y="T11"/>
                </a:cxn>
                <a:cxn ang="0">
                  <a:pos x="T12" y="T13"/>
                </a:cxn>
              </a:cxnLst>
              <a:rect l="0" t="0" r="r" b="b"/>
              <a:pathLst>
                <a:path w="6861" h="4574">
                  <a:moveTo>
                    <a:pt x="4574" y="0"/>
                  </a:moveTo>
                  <a:lnTo>
                    <a:pt x="4574" y="0"/>
                  </a:lnTo>
                  <a:cubicBezTo>
                    <a:pt x="2052" y="0"/>
                    <a:pt x="0" y="2043"/>
                    <a:pt x="0" y="4573"/>
                  </a:cubicBezTo>
                  <a:cubicBezTo>
                    <a:pt x="0" y="3308"/>
                    <a:pt x="1022" y="2287"/>
                    <a:pt x="2287" y="2287"/>
                  </a:cubicBezTo>
                  <a:cubicBezTo>
                    <a:pt x="3553" y="2287"/>
                    <a:pt x="4574" y="3308"/>
                    <a:pt x="4574" y="4573"/>
                  </a:cubicBezTo>
                  <a:cubicBezTo>
                    <a:pt x="5830" y="4573"/>
                    <a:pt x="6860" y="3543"/>
                    <a:pt x="6860" y="2287"/>
                  </a:cubicBezTo>
                  <a:cubicBezTo>
                    <a:pt x="6860" y="1022"/>
                    <a:pt x="5830" y="0"/>
                    <a:pt x="4574" y="0"/>
                  </a:cubicBezTo>
                </a:path>
              </a:pathLst>
            </a:custGeom>
            <a:solidFill>
              <a:schemeClr val="accent4"/>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20" name="Freeform 164">
              <a:extLst>
                <a:ext uri="{FF2B5EF4-FFF2-40B4-BE49-F238E27FC236}">
                  <a16:creationId xmlns:a16="http://schemas.microsoft.com/office/drawing/2014/main" id="{84C09D66-6823-EF48-962D-DABECA0DC7B9}"/>
                </a:ext>
              </a:extLst>
            </p:cNvPr>
            <p:cNvSpPr>
              <a:spLocks noChangeArrowheads="1"/>
            </p:cNvSpPr>
            <p:nvPr/>
          </p:nvSpPr>
          <p:spPr bwMode="auto">
            <a:xfrm>
              <a:off x="11877939" y="3947759"/>
              <a:ext cx="4543255" cy="6821469"/>
            </a:xfrm>
            <a:custGeom>
              <a:avLst/>
              <a:gdLst>
                <a:gd name="T0" fmla="*/ 0 w 4566"/>
                <a:gd name="T1" fmla="*/ 0 h 6852"/>
                <a:gd name="T2" fmla="*/ 0 w 4566"/>
                <a:gd name="T3" fmla="*/ 0 h 6852"/>
                <a:gd name="T4" fmla="*/ 2286 w 4566"/>
                <a:gd name="T5" fmla="*/ 2287 h 6852"/>
                <a:gd name="T6" fmla="*/ 0 w 4566"/>
                <a:gd name="T7" fmla="*/ 4573 h 6852"/>
                <a:gd name="T8" fmla="*/ 2286 w 4566"/>
                <a:gd name="T9" fmla="*/ 6851 h 6852"/>
                <a:gd name="T10" fmla="*/ 4565 w 4566"/>
                <a:gd name="T11" fmla="*/ 4573 h 6852"/>
                <a:gd name="T12" fmla="*/ 0 w 4566"/>
                <a:gd name="T13" fmla="*/ 0 h 6852"/>
              </a:gdLst>
              <a:ahLst/>
              <a:cxnLst>
                <a:cxn ang="0">
                  <a:pos x="T0" y="T1"/>
                </a:cxn>
                <a:cxn ang="0">
                  <a:pos x="T2" y="T3"/>
                </a:cxn>
                <a:cxn ang="0">
                  <a:pos x="T4" y="T5"/>
                </a:cxn>
                <a:cxn ang="0">
                  <a:pos x="T6" y="T7"/>
                </a:cxn>
                <a:cxn ang="0">
                  <a:pos x="T8" y="T9"/>
                </a:cxn>
                <a:cxn ang="0">
                  <a:pos x="T10" y="T11"/>
                </a:cxn>
                <a:cxn ang="0">
                  <a:pos x="T12" y="T13"/>
                </a:cxn>
              </a:cxnLst>
              <a:rect l="0" t="0" r="r" b="b"/>
              <a:pathLst>
                <a:path w="4566" h="6852">
                  <a:moveTo>
                    <a:pt x="0" y="0"/>
                  </a:moveTo>
                  <a:lnTo>
                    <a:pt x="0" y="0"/>
                  </a:lnTo>
                  <a:cubicBezTo>
                    <a:pt x="1256" y="0"/>
                    <a:pt x="2286" y="1022"/>
                    <a:pt x="2286" y="2287"/>
                  </a:cubicBezTo>
                  <a:cubicBezTo>
                    <a:pt x="2286" y="3543"/>
                    <a:pt x="1256" y="4573"/>
                    <a:pt x="0" y="4573"/>
                  </a:cubicBezTo>
                  <a:cubicBezTo>
                    <a:pt x="0" y="5830"/>
                    <a:pt x="1021" y="6851"/>
                    <a:pt x="2286" y="6851"/>
                  </a:cubicBezTo>
                  <a:cubicBezTo>
                    <a:pt x="3543" y="6851"/>
                    <a:pt x="4565" y="5830"/>
                    <a:pt x="4565" y="4573"/>
                  </a:cubicBezTo>
                  <a:cubicBezTo>
                    <a:pt x="4565" y="2043"/>
                    <a:pt x="2522" y="0"/>
                    <a:pt x="0" y="0"/>
                  </a:cubicBezTo>
                </a:path>
              </a:pathLst>
            </a:custGeom>
            <a:solidFill>
              <a:schemeClr val="accent1"/>
            </a:solidFill>
            <a:ln w="9525" cap="flat">
              <a:solidFill>
                <a:schemeClr val="tx2"/>
              </a:solidFill>
              <a:bevel/>
              <a:headEnd/>
              <a:tailEnd/>
            </a:ln>
            <a:effectLst/>
          </p:spPr>
          <p:txBody>
            <a:bodyPr wrap="none" anchor="ctr"/>
            <a:lstStyle/>
            <a:p>
              <a:endParaRPr lang="es-MX" sz="2800">
                <a:latin typeface="Lato Medium" panose="020F0502020204030203" pitchFamily="34" charset="0"/>
                <a:ea typeface="Lato Medium" panose="020F0502020204030203" pitchFamily="34" charset="0"/>
                <a:cs typeface="Lato Medium" panose="020F0502020204030203" pitchFamily="34" charset="0"/>
              </a:endParaRPr>
            </a:p>
          </p:txBody>
        </p:sp>
        <p:sp>
          <p:nvSpPr>
            <p:cNvPr id="21" name="Google Shape;264;p9">
              <a:extLst>
                <a:ext uri="{FF2B5EF4-FFF2-40B4-BE49-F238E27FC236}">
                  <a16:creationId xmlns:a16="http://schemas.microsoft.com/office/drawing/2014/main" id="{4BF76605-85F0-4E47-ABC1-05EA9E9AFE95}"/>
                </a:ext>
              </a:extLst>
            </p:cNvPr>
            <p:cNvSpPr txBox="1"/>
            <p:nvPr/>
          </p:nvSpPr>
          <p:spPr>
            <a:xfrm>
              <a:off x="13900546" y="7474314"/>
              <a:ext cx="3107742" cy="5017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 understand</a:t>
              </a:r>
            </a:p>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what’s needed</a:t>
              </a:r>
            </a:p>
          </p:txBody>
        </p:sp>
        <p:sp>
          <p:nvSpPr>
            <p:cNvPr id="22" name="Google Shape;264;p9">
              <a:extLst>
                <a:ext uri="{FF2B5EF4-FFF2-40B4-BE49-F238E27FC236}">
                  <a16:creationId xmlns:a16="http://schemas.microsoft.com/office/drawing/2014/main" id="{84AEF4DB-7627-C74B-9502-E4D3A3DD8207}"/>
                </a:ext>
              </a:extLst>
            </p:cNvPr>
            <p:cNvSpPr txBox="1"/>
            <p:nvPr/>
          </p:nvSpPr>
          <p:spPr>
            <a:xfrm>
              <a:off x="10328801" y="9769049"/>
              <a:ext cx="2544717" cy="5473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 know I’ve</a:t>
              </a:r>
            </a:p>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got this</a:t>
              </a:r>
              <a:endParaRPr sz="2800" b="1"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endParaRPr>
            </a:p>
          </p:txBody>
        </p:sp>
        <p:sp>
          <p:nvSpPr>
            <p:cNvPr id="23" name="Google Shape;264;p9">
              <a:extLst>
                <a:ext uri="{FF2B5EF4-FFF2-40B4-BE49-F238E27FC236}">
                  <a16:creationId xmlns:a16="http://schemas.microsoft.com/office/drawing/2014/main" id="{13266B33-A3FA-C240-BD57-8EE24AE4AAF9}"/>
                </a:ext>
              </a:extLst>
            </p:cNvPr>
            <p:cNvSpPr txBox="1"/>
            <p:nvPr/>
          </p:nvSpPr>
          <p:spPr>
            <a:xfrm>
              <a:off x="10915941" y="4237517"/>
              <a:ext cx="2239347" cy="734367"/>
            </a:xfrm>
            <a:prstGeom prst="rect">
              <a:avLst/>
            </a:prstGeom>
            <a:noFill/>
            <a:ln>
              <a:noFill/>
            </a:ln>
          </p:spPr>
          <p:txBody>
            <a:bodyPr spcFirstLastPara="1" wrap="square" lIns="91425" tIns="45700" rIns="91425" bIns="45700" anchor="t" anchorCtr="0">
              <a:noAutofit/>
            </a:bodyPr>
            <a:lstStyle/>
            <a:p>
              <a:r>
                <a:rPr lang="en-US" sz="2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I'm totally present</a:t>
              </a:r>
              <a:endPar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24" name="Google Shape;264;p9">
              <a:extLst>
                <a:ext uri="{FF2B5EF4-FFF2-40B4-BE49-F238E27FC236}">
                  <a16:creationId xmlns:a16="http://schemas.microsoft.com/office/drawing/2014/main" id="{AC853122-52C9-C543-A4FF-3F257BDF92C3}"/>
                </a:ext>
              </a:extLst>
            </p:cNvPr>
            <p:cNvSpPr txBox="1"/>
            <p:nvPr/>
          </p:nvSpPr>
          <p:spPr>
            <a:xfrm>
              <a:off x="7975585" y="6996427"/>
              <a:ext cx="2195977" cy="4489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I’m doing it for the flow</a:t>
              </a:r>
            </a:p>
          </p:txBody>
        </p:sp>
        <p:sp>
          <p:nvSpPr>
            <p:cNvPr id="25" name="Google Shape;265;p9">
              <a:extLst>
                <a:ext uri="{FF2B5EF4-FFF2-40B4-BE49-F238E27FC236}">
                  <a16:creationId xmlns:a16="http://schemas.microsoft.com/office/drawing/2014/main" id="{567FDD36-CE91-7149-B999-E36F468E5C9E}"/>
                </a:ext>
              </a:extLst>
            </p:cNvPr>
            <p:cNvSpPr/>
            <p:nvPr/>
          </p:nvSpPr>
          <p:spPr>
            <a:xfrm>
              <a:off x="11601160" y="5170075"/>
              <a:ext cx="2814047" cy="634631"/>
            </a:xfrm>
            <a:prstGeom prst="rect">
              <a:avLst/>
            </a:prstGeom>
            <a:noFill/>
            <a:ln>
              <a:noFill/>
            </a:ln>
          </p:spPr>
          <p:txBody>
            <a:bodyPr spcFirstLastPara="1" wrap="square" lIns="91425" tIns="45700" rIns="91425" bIns="45700" anchor="t" anchorCtr="0">
              <a:noAutofit/>
            </a:bodyPr>
            <a:lstStyle/>
            <a:p>
              <a:pPr>
                <a:buClr>
                  <a:srgbClr val="000000"/>
                </a:buClr>
                <a:buSzPts val="2800"/>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Completely involved in the task and not thinking about anything else</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26" name="Google Shape;265;p9">
              <a:extLst>
                <a:ext uri="{FF2B5EF4-FFF2-40B4-BE49-F238E27FC236}">
                  <a16:creationId xmlns:a16="http://schemas.microsoft.com/office/drawing/2014/main" id="{1BE65E85-7A93-5641-97A5-AE9DB1D423D5}"/>
                </a:ext>
              </a:extLst>
            </p:cNvPr>
            <p:cNvSpPr/>
            <p:nvPr/>
          </p:nvSpPr>
          <p:spPr>
            <a:xfrm>
              <a:off x="10419646" y="10789234"/>
              <a:ext cx="3032163" cy="7765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Confident that my skills match the task</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27" name="Google Shape;265;p9">
              <a:extLst>
                <a:ext uri="{FF2B5EF4-FFF2-40B4-BE49-F238E27FC236}">
                  <a16:creationId xmlns:a16="http://schemas.microsoft.com/office/drawing/2014/main" id="{E705E1D8-881D-3E41-A06B-CAE220B11E55}"/>
                </a:ext>
              </a:extLst>
            </p:cNvPr>
            <p:cNvSpPr/>
            <p:nvPr/>
          </p:nvSpPr>
          <p:spPr>
            <a:xfrm>
              <a:off x="13155287" y="8453133"/>
              <a:ext cx="3306316" cy="6631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Know what needs to be done and how well I’m doing </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grpSp>
      <p:sp>
        <p:nvSpPr>
          <p:cNvPr id="28" name="Google Shape;265;p9">
            <a:extLst>
              <a:ext uri="{FF2B5EF4-FFF2-40B4-BE49-F238E27FC236}">
                <a16:creationId xmlns:a16="http://schemas.microsoft.com/office/drawing/2014/main" id="{B235E12F-ADFF-8742-AE11-1B9E53F61CDB}"/>
              </a:ext>
            </a:extLst>
          </p:cNvPr>
          <p:cNvSpPr/>
          <p:nvPr/>
        </p:nvSpPr>
        <p:spPr>
          <a:xfrm>
            <a:off x="7473789" y="7697294"/>
            <a:ext cx="3081210" cy="694659"/>
          </a:xfrm>
          <a:prstGeom prst="rect">
            <a:avLst/>
          </a:prstGeom>
          <a:noFill/>
          <a:ln>
            <a:noFill/>
          </a:ln>
        </p:spPr>
        <p:txBody>
          <a:bodyPr spcFirstLastPara="1" wrap="square" lIns="91425" tIns="45700" rIns="91425" bIns="45700" anchor="t" anchorCtr="0">
            <a:noAutofit/>
          </a:bodyPr>
          <a:lstStyle/>
          <a:p>
            <a:pPr>
              <a:buClr>
                <a:srgbClr val="000000"/>
              </a:buClr>
              <a:buSzPts val="2800"/>
            </a:pPr>
            <a:r>
              <a:rPr lang="en-US" sz="2800"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a:rPr>
              <a:t>Flow is its own reward and I get satisfaction from the process</a:t>
            </a:r>
            <a:endParaRPr sz="28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Tree>
    <p:extLst>
      <p:ext uri="{BB962C8B-B14F-4D97-AF65-F5344CB8AC3E}">
        <p14:creationId xmlns:p14="http://schemas.microsoft.com/office/powerpoint/2010/main" val="28784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rrowheads="1"/>
          </p:cNvSpPr>
          <p:nvPr/>
        </p:nvSpPr>
        <p:spPr bwMode="auto">
          <a:xfrm>
            <a:off x="636888" y="3082829"/>
            <a:ext cx="5317863" cy="9958998"/>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chemeClr val="accent4">
              <a:alpha val="87000"/>
            </a:schemeClr>
          </a:solidFill>
          <a:ln>
            <a:noFill/>
          </a:ln>
          <a:effectLst/>
        </p:spPr>
        <p:txBody>
          <a:bodyPr wrap="none" anchor="ctr"/>
          <a:lstStyle/>
          <a:p>
            <a:endParaRPr lang="en-US" dirty="0"/>
          </a:p>
        </p:txBody>
      </p:sp>
      <p:sp>
        <p:nvSpPr>
          <p:cNvPr id="247" name="Freeform 246"/>
          <p:cNvSpPr>
            <a:spLocks noChangeArrowheads="1"/>
          </p:cNvSpPr>
          <p:nvPr/>
        </p:nvSpPr>
        <p:spPr bwMode="auto">
          <a:xfrm>
            <a:off x="1182030" y="3084085"/>
            <a:ext cx="4381404" cy="2866972"/>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chemeClr val="accent5"/>
          </a:solidFill>
          <a:ln>
            <a:noFill/>
          </a:ln>
          <a:effectLst/>
        </p:spPr>
        <p:txBody>
          <a:bodyPr wrap="none" anchor="ctr"/>
          <a:lstStyle/>
          <a:p>
            <a:endParaRPr lang="en-US" dirty="0"/>
          </a:p>
        </p:txBody>
      </p:sp>
      <p:sp>
        <p:nvSpPr>
          <p:cNvPr id="249" name="Freeform 248"/>
          <p:cNvSpPr>
            <a:spLocks noChangeArrowheads="1"/>
          </p:cNvSpPr>
          <p:nvPr/>
        </p:nvSpPr>
        <p:spPr bwMode="auto">
          <a:xfrm>
            <a:off x="6321374" y="3061783"/>
            <a:ext cx="5347152" cy="9958998"/>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chemeClr val="accent2"/>
          </a:solidFill>
          <a:ln>
            <a:noFill/>
          </a:ln>
          <a:effectLst/>
        </p:spPr>
        <p:txBody>
          <a:bodyPr wrap="none" anchor="ctr"/>
          <a:lstStyle/>
          <a:p>
            <a:endParaRPr lang="en-US" dirty="0"/>
          </a:p>
        </p:txBody>
      </p:sp>
      <p:sp>
        <p:nvSpPr>
          <p:cNvPr id="252" name="Freeform 251"/>
          <p:cNvSpPr>
            <a:spLocks noChangeArrowheads="1"/>
          </p:cNvSpPr>
          <p:nvPr/>
        </p:nvSpPr>
        <p:spPr bwMode="auto">
          <a:xfrm>
            <a:off x="11982224" y="3082827"/>
            <a:ext cx="5735303" cy="9958998"/>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chemeClr val="accent1"/>
          </a:solidFill>
          <a:ln>
            <a:noFill/>
          </a:ln>
          <a:effectLst/>
        </p:spPr>
        <p:txBody>
          <a:bodyPr wrap="none" anchor="ctr"/>
          <a:lstStyle/>
          <a:p>
            <a:endParaRPr lang="en-US" dirty="0"/>
          </a:p>
        </p:txBody>
      </p:sp>
      <p:sp>
        <p:nvSpPr>
          <p:cNvPr id="255" name="Freeform 254"/>
          <p:cNvSpPr>
            <a:spLocks noChangeArrowheads="1"/>
          </p:cNvSpPr>
          <p:nvPr/>
        </p:nvSpPr>
        <p:spPr bwMode="auto">
          <a:xfrm>
            <a:off x="18071440" y="3127431"/>
            <a:ext cx="5520820" cy="9958998"/>
          </a:xfrm>
          <a:custGeom>
            <a:avLst/>
            <a:gdLst>
              <a:gd name="T0" fmla="*/ 180 w 3235"/>
              <a:gd name="T1" fmla="*/ 0 h 8984"/>
              <a:gd name="T2" fmla="*/ 180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0 w 3235"/>
              <a:gd name="T15" fmla="*/ 8567 h 8984"/>
              <a:gd name="T16" fmla="*/ 511 w 3235"/>
              <a:gd name="T17" fmla="*/ 8567 h 8984"/>
              <a:gd name="T18" fmla="*/ 511 w 3235"/>
              <a:gd name="T19" fmla="*/ 8567 h 8984"/>
              <a:gd name="T20" fmla="*/ 621 w 3235"/>
              <a:gd name="T21" fmla="*/ 8610 h 8984"/>
              <a:gd name="T22" fmla="*/ 621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2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0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0" y="0"/>
                </a:moveTo>
                <a:lnTo>
                  <a:pt x="180" y="0"/>
                </a:lnTo>
                <a:cubicBezTo>
                  <a:pt x="81" y="0"/>
                  <a:pt x="0" y="89"/>
                  <a:pt x="0" y="197"/>
                </a:cubicBezTo>
                <a:lnTo>
                  <a:pt x="0" y="5401"/>
                </a:lnTo>
                <a:lnTo>
                  <a:pt x="0" y="7221"/>
                </a:lnTo>
                <a:lnTo>
                  <a:pt x="0" y="8370"/>
                </a:lnTo>
                <a:lnTo>
                  <a:pt x="0" y="8370"/>
                </a:lnTo>
                <a:cubicBezTo>
                  <a:pt x="0" y="8479"/>
                  <a:pt x="81" y="8567"/>
                  <a:pt x="180" y="8567"/>
                </a:cubicBezTo>
                <a:lnTo>
                  <a:pt x="511" y="8567"/>
                </a:lnTo>
                <a:lnTo>
                  <a:pt x="511" y="8567"/>
                </a:lnTo>
                <a:cubicBezTo>
                  <a:pt x="551" y="8567"/>
                  <a:pt x="589" y="8583"/>
                  <a:pt x="621" y="8610"/>
                </a:cubicBezTo>
                <a:lnTo>
                  <a:pt x="621" y="8610"/>
                </a:lnTo>
                <a:cubicBezTo>
                  <a:pt x="896" y="8843"/>
                  <a:pt x="1241" y="8983"/>
                  <a:pt x="1617" y="8983"/>
                </a:cubicBezTo>
                <a:lnTo>
                  <a:pt x="1617" y="8983"/>
                </a:lnTo>
                <a:lnTo>
                  <a:pt x="1617" y="8983"/>
                </a:lnTo>
                <a:cubicBezTo>
                  <a:pt x="1992" y="8983"/>
                  <a:pt x="2337" y="8843"/>
                  <a:pt x="2612" y="8610"/>
                </a:cubicBezTo>
                <a:lnTo>
                  <a:pt x="2612" y="8610"/>
                </a:lnTo>
                <a:cubicBezTo>
                  <a:pt x="2643" y="8583"/>
                  <a:pt x="2682" y="8567"/>
                  <a:pt x="2722"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0" y="0"/>
                </a:lnTo>
              </a:path>
            </a:pathLst>
          </a:custGeom>
          <a:solidFill>
            <a:schemeClr val="accent3"/>
          </a:solidFill>
          <a:ln>
            <a:noFill/>
          </a:ln>
          <a:effectLst/>
        </p:spPr>
        <p:txBody>
          <a:bodyPr wrap="none" anchor="ctr"/>
          <a:lstStyle/>
          <a:p>
            <a:endParaRPr lang="en-US" dirty="0"/>
          </a:p>
        </p:txBody>
      </p:sp>
      <p:sp>
        <p:nvSpPr>
          <p:cNvPr id="497" name="CuadroTexto 496"/>
          <p:cNvSpPr txBox="1"/>
          <p:nvPr/>
        </p:nvSpPr>
        <p:spPr>
          <a:xfrm>
            <a:off x="1834272" y="3876591"/>
            <a:ext cx="2893756" cy="707886"/>
          </a:xfrm>
          <a:prstGeom prst="rect">
            <a:avLst/>
          </a:prstGeom>
          <a:noFill/>
        </p:spPr>
        <p:txBody>
          <a:bodyPr wrap="square" rtlCol="0">
            <a:spAutoFit/>
          </a:bodyPr>
          <a:lstStyle/>
          <a:p>
            <a:pPr algn="ctr"/>
            <a:r>
              <a:rPr lang="en-US" sz="4000" b="1" dirty="0">
                <a:solidFill>
                  <a:schemeClr val="bg1"/>
                </a:solidFill>
                <a:latin typeface="Lato" charset="0"/>
                <a:ea typeface="Lato" charset="0"/>
                <a:cs typeface="Lato" charset="0"/>
              </a:rPr>
              <a:t>Unpresent</a:t>
            </a:r>
          </a:p>
        </p:txBody>
      </p:sp>
      <p:sp>
        <p:nvSpPr>
          <p:cNvPr id="498" name="Rectángulo 497"/>
          <p:cNvSpPr/>
          <p:nvPr/>
        </p:nvSpPr>
        <p:spPr>
          <a:xfrm>
            <a:off x="959005" y="6458248"/>
            <a:ext cx="4604429" cy="3831818"/>
          </a:xfrm>
          <a:prstGeom prst="rect">
            <a:avLst/>
          </a:prstGeom>
        </p:spPr>
        <p:txBody>
          <a:bodyPr wrap="square">
            <a:spAutoFit/>
          </a:bodyPr>
          <a:lstStyle/>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Distracted by other problems </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Distracted by something that happened earlier</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Distracted by something that may be happening later</a:t>
            </a:r>
          </a:p>
        </p:txBody>
      </p:sp>
      <p:sp>
        <p:nvSpPr>
          <p:cNvPr id="505" name="CuadroTexto 504"/>
          <p:cNvSpPr txBox="1"/>
          <p:nvPr/>
        </p:nvSpPr>
        <p:spPr>
          <a:xfrm>
            <a:off x="5421727" y="328869"/>
            <a:ext cx="12493599" cy="2246769"/>
          </a:xfrm>
          <a:prstGeom prst="rect">
            <a:avLst/>
          </a:prstGeom>
          <a:noFill/>
        </p:spPr>
        <p:txBody>
          <a:bodyPr wrap="square" rtlCol="0">
            <a:spAutoFit/>
          </a:bodyPr>
          <a:lstStyle/>
          <a:p>
            <a:pPr algn="ctr"/>
            <a:r>
              <a:rPr lang="en-US" sz="7000" b="1" dirty="0">
                <a:solidFill>
                  <a:schemeClr val="tx2"/>
                </a:solidFill>
                <a:latin typeface="Lato Heavy" charset="0"/>
                <a:ea typeface="Lato Heavy" charset="0"/>
                <a:cs typeface="Lato Heavy" charset="0"/>
              </a:rPr>
              <a:t>Help! I can’t</a:t>
            </a:r>
          </a:p>
          <a:p>
            <a:pPr algn="ctr"/>
            <a:r>
              <a:rPr lang="en-US" sz="7000" b="1" dirty="0">
                <a:solidFill>
                  <a:schemeClr val="tx2"/>
                </a:solidFill>
                <a:latin typeface="Lato Heavy" charset="0"/>
                <a:ea typeface="Lato Heavy" charset="0"/>
                <a:cs typeface="Lato Heavy" charset="0"/>
              </a:rPr>
              <a:t>find my flow. I feel…</a:t>
            </a:r>
          </a:p>
        </p:txBody>
      </p:sp>
      <p:sp>
        <p:nvSpPr>
          <p:cNvPr id="32" name="Freeform 31">
            <a:extLst>
              <a:ext uri="{FF2B5EF4-FFF2-40B4-BE49-F238E27FC236}">
                <a16:creationId xmlns:a16="http://schemas.microsoft.com/office/drawing/2014/main" id="{4504CE94-DF34-A54A-BEC9-7A35DC851100}"/>
              </a:ext>
            </a:extLst>
          </p:cNvPr>
          <p:cNvSpPr>
            <a:spLocks noChangeArrowheads="1"/>
          </p:cNvSpPr>
          <p:nvPr/>
        </p:nvSpPr>
        <p:spPr bwMode="auto">
          <a:xfrm>
            <a:off x="6777785" y="3062412"/>
            <a:ext cx="4381404" cy="2866972"/>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chemeClr val="accent5"/>
          </a:solidFill>
          <a:ln>
            <a:noFill/>
          </a:ln>
          <a:effectLst/>
        </p:spPr>
        <p:txBody>
          <a:bodyPr wrap="none" anchor="ctr"/>
          <a:lstStyle/>
          <a:p>
            <a:endParaRPr lang="en-US" dirty="0"/>
          </a:p>
        </p:txBody>
      </p:sp>
      <p:sp>
        <p:nvSpPr>
          <p:cNvPr id="33" name="CuadroTexto 496">
            <a:extLst>
              <a:ext uri="{FF2B5EF4-FFF2-40B4-BE49-F238E27FC236}">
                <a16:creationId xmlns:a16="http://schemas.microsoft.com/office/drawing/2014/main" id="{B6F2B6E2-FFA6-A441-A2E8-883EB3B48471}"/>
              </a:ext>
            </a:extLst>
          </p:cNvPr>
          <p:cNvSpPr txBox="1"/>
          <p:nvPr/>
        </p:nvSpPr>
        <p:spPr>
          <a:xfrm>
            <a:off x="7430027" y="3854918"/>
            <a:ext cx="2893756" cy="707886"/>
          </a:xfrm>
          <a:prstGeom prst="rect">
            <a:avLst/>
          </a:prstGeom>
          <a:noFill/>
        </p:spPr>
        <p:txBody>
          <a:bodyPr wrap="square" rtlCol="0">
            <a:spAutoFit/>
          </a:bodyPr>
          <a:lstStyle/>
          <a:p>
            <a:pPr algn="ctr"/>
            <a:r>
              <a:rPr lang="en-US" sz="4000" b="1" dirty="0">
                <a:solidFill>
                  <a:schemeClr val="bg1"/>
                </a:solidFill>
                <a:latin typeface="Lato" charset="0"/>
                <a:ea typeface="Lato" charset="0"/>
                <a:cs typeface="Lato" charset="0"/>
              </a:rPr>
              <a:t>Unclear</a:t>
            </a:r>
          </a:p>
        </p:txBody>
      </p:sp>
      <p:sp>
        <p:nvSpPr>
          <p:cNvPr id="34" name="Freeform 33">
            <a:extLst>
              <a:ext uri="{FF2B5EF4-FFF2-40B4-BE49-F238E27FC236}">
                <a16:creationId xmlns:a16="http://schemas.microsoft.com/office/drawing/2014/main" id="{BDCB426C-4E50-0741-BBBD-BA4C5D5A9AC5}"/>
              </a:ext>
            </a:extLst>
          </p:cNvPr>
          <p:cNvSpPr>
            <a:spLocks noChangeArrowheads="1"/>
          </p:cNvSpPr>
          <p:nvPr/>
        </p:nvSpPr>
        <p:spPr bwMode="auto">
          <a:xfrm>
            <a:off x="12619427" y="3127431"/>
            <a:ext cx="4381404" cy="2866972"/>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chemeClr val="accent5"/>
          </a:solidFill>
          <a:ln>
            <a:noFill/>
          </a:ln>
          <a:effectLst/>
        </p:spPr>
        <p:txBody>
          <a:bodyPr wrap="none" anchor="ctr"/>
          <a:lstStyle/>
          <a:p>
            <a:endParaRPr lang="en-US" dirty="0"/>
          </a:p>
        </p:txBody>
      </p:sp>
      <p:sp>
        <p:nvSpPr>
          <p:cNvPr id="35" name="CuadroTexto 496">
            <a:extLst>
              <a:ext uri="{FF2B5EF4-FFF2-40B4-BE49-F238E27FC236}">
                <a16:creationId xmlns:a16="http://schemas.microsoft.com/office/drawing/2014/main" id="{22F1D862-209A-2A4B-883A-4E345A71B9CF}"/>
              </a:ext>
            </a:extLst>
          </p:cNvPr>
          <p:cNvSpPr txBox="1"/>
          <p:nvPr/>
        </p:nvSpPr>
        <p:spPr>
          <a:xfrm>
            <a:off x="13271668" y="3919937"/>
            <a:ext cx="3079587" cy="707886"/>
          </a:xfrm>
          <a:prstGeom prst="rect">
            <a:avLst/>
          </a:prstGeom>
          <a:noFill/>
        </p:spPr>
        <p:txBody>
          <a:bodyPr wrap="square" rtlCol="0">
            <a:spAutoFit/>
          </a:bodyPr>
          <a:lstStyle/>
          <a:p>
            <a:pPr algn="ctr"/>
            <a:r>
              <a:rPr lang="en-US" sz="4000" b="1" dirty="0">
                <a:solidFill>
                  <a:schemeClr val="bg1"/>
                </a:solidFill>
                <a:latin typeface="Lato" charset="0"/>
                <a:ea typeface="Lato" charset="0"/>
                <a:cs typeface="Lato" charset="0"/>
              </a:rPr>
              <a:t>Unconfident</a:t>
            </a:r>
          </a:p>
        </p:txBody>
      </p:sp>
      <p:sp>
        <p:nvSpPr>
          <p:cNvPr id="36" name="Freeform 35">
            <a:extLst>
              <a:ext uri="{FF2B5EF4-FFF2-40B4-BE49-F238E27FC236}">
                <a16:creationId xmlns:a16="http://schemas.microsoft.com/office/drawing/2014/main" id="{8C50530D-9B97-1540-BC06-F12ED3871CFC}"/>
              </a:ext>
            </a:extLst>
          </p:cNvPr>
          <p:cNvSpPr>
            <a:spLocks noChangeArrowheads="1"/>
          </p:cNvSpPr>
          <p:nvPr/>
        </p:nvSpPr>
        <p:spPr bwMode="auto">
          <a:xfrm>
            <a:off x="18663425" y="3137752"/>
            <a:ext cx="4381404" cy="2866972"/>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chemeClr val="accent5"/>
          </a:solidFill>
          <a:ln>
            <a:noFill/>
          </a:ln>
          <a:effectLst/>
        </p:spPr>
        <p:txBody>
          <a:bodyPr wrap="none" anchor="ctr"/>
          <a:lstStyle/>
          <a:p>
            <a:endParaRPr lang="en-US" dirty="0"/>
          </a:p>
        </p:txBody>
      </p:sp>
      <p:sp>
        <p:nvSpPr>
          <p:cNvPr id="37" name="CuadroTexto 496">
            <a:extLst>
              <a:ext uri="{FF2B5EF4-FFF2-40B4-BE49-F238E27FC236}">
                <a16:creationId xmlns:a16="http://schemas.microsoft.com/office/drawing/2014/main" id="{F6655578-59B1-D74D-A86A-A020D061044D}"/>
              </a:ext>
            </a:extLst>
          </p:cNvPr>
          <p:cNvSpPr txBox="1"/>
          <p:nvPr/>
        </p:nvSpPr>
        <p:spPr>
          <a:xfrm>
            <a:off x="19285186" y="3930258"/>
            <a:ext cx="3124805" cy="707886"/>
          </a:xfrm>
          <a:prstGeom prst="rect">
            <a:avLst/>
          </a:prstGeom>
          <a:noFill/>
        </p:spPr>
        <p:txBody>
          <a:bodyPr wrap="square" rtlCol="0">
            <a:spAutoFit/>
          </a:bodyPr>
          <a:lstStyle/>
          <a:p>
            <a:pPr algn="ctr"/>
            <a:r>
              <a:rPr lang="en-US" sz="4000" b="1" dirty="0">
                <a:solidFill>
                  <a:schemeClr val="bg1"/>
                </a:solidFill>
                <a:latin typeface="Lato" charset="0"/>
                <a:ea typeface="Lato" charset="0"/>
                <a:cs typeface="Lato" charset="0"/>
              </a:rPr>
              <a:t>Unmotivated</a:t>
            </a:r>
          </a:p>
        </p:txBody>
      </p:sp>
      <p:sp>
        <p:nvSpPr>
          <p:cNvPr id="38" name="Rectángulo 497">
            <a:extLst>
              <a:ext uri="{FF2B5EF4-FFF2-40B4-BE49-F238E27FC236}">
                <a16:creationId xmlns:a16="http://schemas.microsoft.com/office/drawing/2014/main" id="{F9E1DE61-52C5-4543-8451-57B6FBA3714A}"/>
              </a:ext>
            </a:extLst>
          </p:cNvPr>
          <p:cNvSpPr/>
          <p:nvPr/>
        </p:nvSpPr>
        <p:spPr>
          <a:xfrm>
            <a:off x="6777785" y="6458248"/>
            <a:ext cx="4604429" cy="5078313"/>
          </a:xfrm>
          <a:prstGeom prst="rect">
            <a:avLst/>
          </a:prstGeom>
        </p:spPr>
        <p:txBody>
          <a:bodyPr wrap="square">
            <a:spAutoFit/>
          </a:bodyPr>
          <a:lstStyle/>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Confused about what to do to be successful</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Unfamiliar with the skills or background info needed for this task</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Unsure how to get started</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Stuck on a specific part of the task </a:t>
            </a:r>
          </a:p>
        </p:txBody>
      </p:sp>
      <p:sp>
        <p:nvSpPr>
          <p:cNvPr id="39" name="Rectángulo 497">
            <a:extLst>
              <a:ext uri="{FF2B5EF4-FFF2-40B4-BE49-F238E27FC236}">
                <a16:creationId xmlns:a16="http://schemas.microsoft.com/office/drawing/2014/main" id="{BC9CE223-950D-B24E-AE07-A14F32B22A5F}"/>
              </a:ext>
            </a:extLst>
          </p:cNvPr>
          <p:cNvSpPr/>
          <p:nvPr/>
        </p:nvSpPr>
        <p:spPr>
          <a:xfrm>
            <a:off x="12619427" y="6458247"/>
            <a:ext cx="4604429" cy="3000821"/>
          </a:xfrm>
          <a:prstGeom prst="rect">
            <a:avLst/>
          </a:prstGeom>
        </p:spPr>
        <p:txBody>
          <a:bodyPr wrap="square">
            <a:spAutoFit/>
          </a:bodyPr>
          <a:lstStyle/>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Not skilled enough to do this task well</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Unsure that I have enough time to do this well</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p:txBody>
      </p:sp>
      <p:sp>
        <p:nvSpPr>
          <p:cNvPr id="40" name="Rectángulo 497">
            <a:extLst>
              <a:ext uri="{FF2B5EF4-FFF2-40B4-BE49-F238E27FC236}">
                <a16:creationId xmlns:a16="http://schemas.microsoft.com/office/drawing/2014/main" id="{E55F096F-24BD-EC4C-B770-C3B37FE484F4}"/>
              </a:ext>
            </a:extLst>
          </p:cNvPr>
          <p:cNvSpPr/>
          <p:nvPr/>
        </p:nvSpPr>
        <p:spPr>
          <a:xfrm>
            <a:off x="18529635" y="6458247"/>
            <a:ext cx="4604429" cy="5493812"/>
          </a:xfrm>
          <a:prstGeom prst="rect">
            <a:avLst/>
          </a:prstGeom>
        </p:spPr>
        <p:txBody>
          <a:bodyPr wrap="square">
            <a:spAutoFit/>
          </a:bodyPr>
          <a:lstStyle/>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The task isn’t interesting</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The task isn’t meaningful </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The process for the task doesn’t work well for me</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Tired of concentrating and need a break</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A need to rest, eat something, have a drink, or use the bathroom </a:t>
            </a:r>
          </a:p>
        </p:txBody>
      </p:sp>
    </p:spTree>
    <p:extLst>
      <p:ext uri="{BB962C8B-B14F-4D97-AF65-F5344CB8AC3E}">
        <p14:creationId xmlns:p14="http://schemas.microsoft.com/office/powerpoint/2010/main" val="2725941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p:bldP spid="498" grpId="0"/>
      <p:bldP spid="33" grpId="0"/>
      <p:bldP spid="35" grpId="0"/>
      <p:bldP spid="37" grpId="0"/>
      <p:bldP spid="38" grpId="0"/>
      <p:bldP spid="39" grpId="0"/>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rrowheads="1"/>
          </p:cNvSpPr>
          <p:nvPr/>
        </p:nvSpPr>
        <p:spPr bwMode="auto">
          <a:xfrm>
            <a:off x="636888" y="3082829"/>
            <a:ext cx="5317863" cy="9958998"/>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chemeClr val="accent4">
              <a:alpha val="87000"/>
            </a:schemeClr>
          </a:solidFill>
          <a:ln>
            <a:noFill/>
          </a:ln>
          <a:effectLst/>
        </p:spPr>
        <p:txBody>
          <a:bodyPr wrap="none" anchor="ctr"/>
          <a:lstStyle/>
          <a:p>
            <a:endParaRPr lang="en-US" dirty="0"/>
          </a:p>
        </p:txBody>
      </p:sp>
      <p:sp>
        <p:nvSpPr>
          <p:cNvPr id="247" name="Freeform 246"/>
          <p:cNvSpPr>
            <a:spLocks noChangeArrowheads="1"/>
          </p:cNvSpPr>
          <p:nvPr/>
        </p:nvSpPr>
        <p:spPr bwMode="auto">
          <a:xfrm>
            <a:off x="1182030" y="3084085"/>
            <a:ext cx="4381404" cy="2866972"/>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chemeClr val="accent5"/>
          </a:solidFill>
          <a:ln>
            <a:noFill/>
          </a:ln>
          <a:effectLst/>
        </p:spPr>
        <p:txBody>
          <a:bodyPr wrap="none" anchor="ctr"/>
          <a:lstStyle/>
          <a:p>
            <a:endParaRPr lang="en-US" dirty="0"/>
          </a:p>
        </p:txBody>
      </p:sp>
      <p:sp>
        <p:nvSpPr>
          <p:cNvPr id="249" name="Freeform 248"/>
          <p:cNvSpPr>
            <a:spLocks noChangeArrowheads="1"/>
          </p:cNvSpPr>
          <p:nvPr/>
        </p:nvSpPr>
        <p:spPr bwMode="auto">
          <a:xfrm>
            <a:off x="6321374" y="3061783"/>
            <a:ext cx="5347152" cy="9958998"/>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chemeClr val="accent2"/>
          </a:solidFill>
          <a:ln>
            <a:noFill/>
          </a:ln>
          <a:effectLst/>
        </p:spPr>
        <p:txBody>
          <a:bodyPr wrap="none" anchor="ctr"/>
          <a:lstStyle/>
          <a:p>
            <a:endParaRPr lang="en-US" dirty="0"/>
          </a:p>
        </p:txBody>
      </p:sp>
      <p:sp>
        <p:nvSpPr>
          <p:cNvPr id="252" name="Freeform 251"/>
          <p:cNvSpPr>
            <a:spLocks noChangeArrowheads="1"/>
          </p:cNvSpPr>
          <p:nvPr/>
        </p:nvSpPr>
        <p:spPr bwMode="auto">
          <a:xfrm>
            <a:off x="11982224" y="3082827"/>
            <a:ext cx="5735303" cy="9958998"/>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chemeClr val="accent1"/>
          </a:solidFill>
          <a:ln>
            <a:noFill/>
          </a:ln>
          <a:effectLst/>
        </p:spPr>
        <p:txBody>
          <a:bodyPr wrap="none" anchor="ctr"/>
          <a:lstStyle/>
          <a:p>
            <a:endParaRPr lang="en-US" dirty="0"/>
          </a:p>
        </p:txBody>
      </p:sp>
      <p:sp>
        <p:nvSpPr>
          <p:cNvPr id="255" name="Freeform 254"/>
          <p:cNvSpPr>
            <a:spLocks noChangeArrowheads="1"/>
          </p:cNvSpPr>
          <p:nvPr/>
        </p:nvSpPr>
        <p:spPr bwMode="auto">
          <a:xfrm>
            <a:off x="18071440" y="3127431"/>
            <a:ext cx="5520820" cy="9958998"/>
          </a:xfrm>
          <a:custGeom>
            <a:avLst/>
            <a:gdLst>
              <a:gd name="T0" fmla="*/ 180 w 3235"/>
              <a:gd name="T1" fmla="*/ 0 h 8984"/>
              <a:gd name="T2" fmla="*/ 180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0 w 3235"/>
              <a:gd name="T15" fmla="*/ 8567 h 8984"/>
              <a:gd name="T16" fmla="*/ 511 w 3235"/>
              <a:gd name="T17" fmla="*/ 8567 h 8984"/>
              <a:gd name="T18" fmla="*/ 511 w 3235"/>
              <a:gd name="T19" fmla="*/ 8567 h 8984"/>
              <a:gd name="T20" fmla="*/ 621 w 3235"/>
              <a:gd name="T21" fmla="*/ 8610 h 8984"/>
              <a:gd name="T22" fmla="*/ 621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2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0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0" y="0"/>
                </a:moveTo>
                <a:lnTo>
                  <a:pt x="180" y="0"/>
                </a:lnTo>
                <a:cubicBezTo>
                  <a:pt x="81" y="0"/>
                  <a:pt x="0" y="89"/>
                  <a:pt x="0" y="197"/>
                </a:cubicBezTo>
                <a:lnTo>
                  <a:pt x="0" y="5401"/>
                </a:lnTo>
                <a:lnTo>
                  <a:pt x="0" y="7221"/>
                </a:lnTo>
                <a:lnTo>
                  <a:pt x="0" y="8370"/>
                </a:lnTo>
                <a:lnTo>
                  <a:pt x="0" y="8370"/>
                </a:lnTo>
                <a:cubicBezTo>
                  <a:pt x="0" y="8479"/>
                  <a:pt x="81" y="8567"/>
                  <a:pt x="180" y="8567"/>
                </a:cubicBezTo>
                <a:lnTo>
                  <a:pt x="511" y="8567"/>
                </a:lnTo>
                <a:lnTo>
                  <a:pt x="511" y="8567"/>
                </a:lnTo>
                <a:cubicBezTo>
                  <a:pt x="551" y="8567"/>
                  <a:pt x="589" y="8583"/>
                  <a:pt x="621" y="8610"/>
                </a:cubicBezTo>
                <a:lnTo>
                  <a:pt x="621" y="8610"/>
                </a:lnTo>
                <a:cubicBezTo>
                  <a:pt x="896" y="8843"/>
                  <a:pt x="1241" y="8983"/>
                  <a:pt x="1617" y="8983"/>
                </a:cubicBezTo>
                <a:lnTo>
                  <a:pt x="1617" y="8983"/>
                </a:lnTo>
                <a:lnTo>
                  <a:pt x="1617" y="8983"/>
                </a:lnTo>
                <a:cubicBezTo>
                  <a:pt x="1992" y="8983"/>
                  <a:pt x="2337" y="8843"/>
                  <a:pt x="2612" y="8610"/>
                </a:cubicBezTo>
                <a:lnTo>
                  <a:pt x="2612" y="8610"/>
                </a:lnTo>
                <a:cubicBezTo>
                  <a:pt x="2643" y="8583"/>
                  <a:pt x="2682" y="8567"/>
                  <a:pt x="2722"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0" y="0"/>
                </a:lnTo>
              </a:path>
            </a:pathLst>
          </a:custGeom>
          <a:solidFill>
            <a:schemeClr val="accent3"/>
          </a:solidFill>
          <a:ln>
            <a:noFill/>
          </a:ln>
          <a:effectLst/>
        </p:spPr>
        <p:txBody>
          <a:bodyPr wrap="none" anchor="ctr"/>
          <a:lstStyle/>
          <a:p>
            <a:endParaRPr lang="en-US" dirty="0"/>
          </a:p>
        </p:txBody>
      </p:sp>
      <p:sp>
        <p:nvSpPr>
          <p:cNvPr id="497" name="CuadroTexto 496"/>
          <p:cNvSpPr txBox="1"/>
          <p:nvPr/>
        </p:nvSpPr>
        <p:spPr>
          <a:xfrm>
            <a:off x="1834272" y="3876591"/>
            <a:ext cx="2893756" cy="707886"/>
          </a:xfrm>
          <a:prstGeom prst="rect">
            <a:avLst/>
          </a:prstGeom>
          <a:noFill/>
        </p:spPr>
        <p:txBody>
          <a:bodyPr wrap="square" rtlCol="0">
            <a:spAutoFit/>
          </a:bodyPr>
          <a:lstStyle/>
          <a:p>
            <a:pPr algn="ctr"/>
            <a:r>
              <a:rPr lang="en-US" sz="4000" b="1" dirty="0">
                <a:solidFill>
                  <a:schemeClr val="bg1"/>
                </a:solidFill>
                <a:latin typeface="Lato" charset="0"/>
                <a:ea typeface="Lato" charset="0"/>
                <a:cs typeface="Lato" charset="0"/>
              </a:rPr>
              <a:t>Unpresent</a:t>
            </a:r>
          </a:p>
        </p:txBody>
      </p:sp>
      <p:sp>
        <p:nvSpPr>
          <p:cNvPr id="498" name="Rectángulo 497"/>
          <p:cNvSpPr/>
          <p:nvPr/>
        </p:nvSpPr>
        <p:spPr>
          <a:xfrm>
            <a:off x="959005" y="6413644"/>
            <a:ext cx="4604429" cy="4247317"/>
          </a:xfrm>
          <a:prstGeom prst="rect">
            <a:avLst/>
          </a:prstGeom>
        </p:spPr>
        <p:txBody>
          <a:bodyPr wrap="square">
            <a:spAutoFit/>
          </a:bodyPr>
          <a:lstStyle/>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Choose a time to think or talk about your problems later</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Take 5 deep breaths and turn your attention to your breathing.</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Tell yourself, “I am okay here right now.”</a:t>
            </a:r>
          </a:p>
        </p:txBody>
      </p:sp>
      <p:sp>
        <p:nvSpPr>
          <p:cNvPr id="505" name="CuadroTexto 504"/>
          <p:cNvSpPr txBox="1"/>
          <p:nvPr/>
        </p:nvSpPr>
        <p:spPr>
          <a:xfrm>
            <a:off x="5421727" y="328869"/>
            <a:ext cx="12493599" cy="2246769"/>
          </a:xfrm>
          <a:prstGeom prst="rect">
            <a:avLst/>
          </a:prstGeom>
          <a:noFill/>
        </p:spPr>
        <p:txBody>
          <a:bodyPr wrap="square" rtlCol="0">
            <a:spAutoFit/>
          </a:bodyPr>
          <a:lstStyle/>
          <a:p>
            <a:pPr algn="ctr"/>
            <a:r>
              <a:rPr lang="en-US" sz="7000" b="1" dirty="0">
                <a:solidFill>
                  <a:schemeClr val="tx2"/>
                </a:solidFill>
                <a:latin typeface="Lato Heavy" charset="0"/>
                <a:ea typeface="Lato Heavy" charset="0"/>
                <a:cs typeface="Lato Heavy" charset="0"/>
              </a:rPr>
              <a:t>How to get into the flow</a:t>
            </a:r>
          </a:p>
          <a:p>
            <a:pPr algn="ctr"/>
            <a:r>
              <a:rPr lang="en-US" sz="7000" b="1" dirty="0">
                <a:solidFill>
                  <a:schemeClr val="tx2"/>
                </a:solidFill>
                <a:latin typeface="Lato Heavy" charset="0"/>
                <a:ea typeface="Lato Heavy" charset="0"/>
                <a:cs typeface="Lato Heavy" charset="0"/>
              </a:rPr>
              <a:t>when you feel…</a:t>
            </a:r>
          </a:p>
        </p:txBody>
      </p:sp>
      <p:sp>
        <p:nvSpPr>
          <p:cNvPr id="32" name="Freeform 31">
            <a:extLst>
              <a:ext uri="{FF2B5EF4-FFF2-40B4-BE49-F238E27FC236}">
                <a16:creationId xmlns:a16="http://schemas.microsoft.com/office/drawing/2014/main" id="{4504CE94-DF34-A54A-BEC9-7A35DC851100}"/>
              </a:ext>
            </a:extLst>
          </p:cNvPr>
          <p:cNvSpPr>
            <a:spLocks noChangeArrowheads="1"/>
          </p:cNvSpPr>
          <p:nvPr/>
        </p:nvSpPr>
        <p:spPr bwMode="auto">
          <a:xfrm>
            <a:off x="6777785" y="3062412"/>
            <a:ext cx="4381404" cy="2866972"/>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chemeClr val="accent5"/>
          </a:solidFill>
          <a:ln>
            <a:noFill/>
          </a:ln>
          <a:effectLst/>
        </p:spPr>
        <p:txBody>
          <a:bodyPr wrap="none" anchor="ctr"/>
          <a:lstStyle/>
          <a:p>
            <a:endParaRPr lang="en-US" dirty="0"/>
          </a:p>
        </p:txBody>
      </p:sp>
      <p:sp>
        <p:nvSpPr>
          <p:cNvPr id="33" name="CuadroTexto 496">
            <a:extLst>
              <a:ext uri="{FF2B5EF4-FFF2-40B4-BE49-F238E27FC236}">
                <a16:creationId xmlns:a16="http://schemas.microsoft.com/office/drawing/2014/main" id="{B6F2B6E2-FFA6-A441-A2E8-883EB3B48471}"/>
              </a:ext>
            </a:extLst>
          </p:cNvPr>
          <p:cNvSpPr txBox="1"/>
          <p:nvPr/>
        </p:nvSpPr>
        <p:spPr>
          <a:xfrm>
            <a:off x="7430027" y="3854918"/>
            <a:ext cx="2893756" cy="707886"/>
          </a:xfrm>
          <a:prstGeom prst="rect">
            <a:avLst/>
          </a:prstGeom>
          <a:noFill/>
        </p:spPr>
        <p:txBody>
          <a:bodyPr wrap="square" rtlCol="0">
            <a:spAutoFit/>
          </a:bodyPr>
          <a:lstStyle/>
          <a:p>
            <a:pPr algn="ctr"/>
            <a:r>
              <a:rPr lang="en-US" sz="4000" b="1" dirty="0">
                <a:solidFill>
                  <a:schemeClr val="bg1"/>
                </a:solidFill>
                <a:latin typeface="Lato" charset="0"/>
                <a:ea typeface="Lato" charset="0"/>
                <a:cs typeface="Lato" charset="0"/>
              </a:rPr>
              <a:t>Unclear</a:t>
            </a:r>
          </a:p>
        </p:txBody>
      </p:sp>
      <p:sp>
        <p:nvSpPr>
          <p:cNvPr id="34" name="Freeform 33">
            <a:extLst>
              <a:ext uri="{FF2B5EF4-FFF2-40B4-BE49-F238E27FC236}">
                <a16:creationId xmlns:a16="http://schemas.microsoft.com/office/drawing/2014/main" id="{BDCB426C-4E50-0741-BBBD-BA4C5D5A9AC5}"/>
              </a:ext>
            </a:extLst>
          </p:cNvPr>
          <p:cNvSpPr>
            <a:spLocks noChangeArrowheads="1"/>
          </p:cNvSpPr>
          <p:nvPr/>
        </p:nvSpPr>
        <p:spPr bwMode="auto">
          <a:xfrm>
            <a:off x="12619427" y="3127431"/>
            <a:ext cx="4381404" cy="2866972"/>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chemeClr val="accent5"/>
          </a:solidFill>
          <a:ln>
            <a:noFill/>
          </a:ln>
          <a:effectLst/>
        </p:spPr>
        <p:txBody>
          <a:bodyPr wrap="none" anchor="ctr"/>
          <a:lstStyle/>
          <a:p>
            <a:endParaRPr lang="en-US" dirty="0"/>
          </a:p>
        </p:txBody>
      </p:sp>
      <p:sp>
        <p:nvSpPr>
          <p:cNvPr id="35" name="CuadroTexto 496">
            <a:extLst>
              <a:ext uri="{FF2B5EF4-FFF2-40B4-BE49-F238E27FC236}">
                <a16:creationId xmlns:a16="http://schemas.microsoft.com/office/drawing/2014/main" id="{22F1D862-209A-2A4B-883A-4E345A71B9CF}"/>
              </a:ext>
            </a:extLst>
          </p:cNvPr>
          <p:cNvSpPr txBox="1"/>
          <p:nvPr/>
        </p:nvSpPr>
        <p:spPr>
          <a:xfrm>
            <a:off x="13271668" y="3919937"/>
            <a:ext cx="3079587" cy="707886"/>
          </a:xfrm>
          <a:prstGeom prst="rect">
            <a:avLst/>
          </a:prstGeom>
          <a:noFill/>
        </p:spPr>
        <p:txBody>
          <a:bodyPr wrap="square" rtlCol="0">
            <a:spAutoFit/>
          </a:bodyPr>
          <a:lstStyle/>
          <a:p>
            <a:pPr algn="ctr"/>
            <a:r>
              <a:rPr lang="en-US" sz="4000" b="1" dirty="0">
                <a:solidFill>
                  <a:schemeClr val="bg1"/>
                </a:solidFill>
                <a:latin typeface="Lato" charset="0"/>
                <a:ea typeface="Lato" charset="0"/>
                <a:cs typeface="Lato" charset="0"/>
              </a:rPr>
              <a:t>Unconfident</a:t>
            </a:r>
          </a:p>
        </p:txBody>
      </p:sp>
      <p:sp>
        <p:nvSpPr>
          <p:cNvPr id="36" name="Freeform 35">
            <a:extLst>
              <a:ext uri="{FF2B5EF4-FFF2-40B4-BE49-F238E27FC236}">
                <a16:creationId xmlns:a16="http://schemas.microsoft.com/office/drawing/2014/main" id="{8C50530D-9B97-1540-BC06-F12ED3871CFC}"/>
              </a:ext>
            </a:extLst>
          </p:cNvPr>
          <p:cNvSpPr>
            <a:spLocks noChangeArrowheads="1"/>
          </p:cNvSpPr>
          <p:nvPr/>
        </p:nvSpPr>
        <p:spPr bwMode="auto">
          <a:xfrm>
            <a:off x="18663425" y="3137752"/>
            <a:ext cx="4381404" cy="2866972"/>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chemeClr val="accent5"/>
          </a:solidFill>
          <a:ln>
            <a:noFill/>
          </a:ln>
          <a:effectLst/>
        </p:spPr>
        <p:txBody>
          <a:bodyPr wrap="none" anchor="ctr"/>
          <a:lstStyle/>
          <a:p>
            <a:endParaRPr lang="en-US" dirty="0"/>
          </a:p>
        </p:txBody>
      </p:sp>
      <p:sp>
        <p:nvSpPr>
          <p:cNvPr id="37" name="CuadroTexto 496">
            <a:extLst>
              <a:ext uri="{FF2B5EF4-FFF2-40B4-BE49-F238E27FC236}">
                <a16:creationId xmlns:a16="http://schemas.microsoft.com/office/drawing/2014/main" id="{F6655578-59B1-D74D-A86A-A020D061044D}"/>
              </a:ext>
            </a:extLst>
          </p:cNvPr>
          <p:cNvSpPr txBox="1"/>
          <p:nvPr/>
        </p:nvSpPr>
        <p:spPr>
          <a:xfrm>
            <a:off x="19315666" y="3930258"/>
            <a:ext cx="3124805" cy="707886"/>
          </a:xfrm>
          <a:prstGeom prst="rect">
            <a:avLst/>
          </a:prstGeom>
          <a:noFill/>
        </p:spPr>
        <p:txBody>
          <a:bodyPr wrap="square" rtlCol="0">
            <a:spAutoFit/>
          </a:bodyPr>
          <a:lstStyle/>
          <a:p>
            <a:pPr algn="ctr"/>
            <a:r>
              <a:rPr lang="en-US" sz="4000" b="1" dirty="0">
                <a:solidFill>
                  <a:schemeClr val="bg1"/>
                </a:solidFill>
                <a:latin typeface="Lato" charset="0"/>
                <a:ea typeface="Lato" charset="0"/>
                <a:cs typeface="Lato" charset="0"/>
              </a:rPr>
              <a:t>Unmotivated</a:t>
            </a:r>
          </a:p>
        </p:txBody>
      </p:sp>
      <p:sp>
        <p:nvSpPr>
          <p:cNvPr id="38" name="Rectángulo 497">
            <a:extLst>
              <a:ext uri="{FF2B5EF4-FFF2-40B4-BE49-F238E27FC236}">
                <a16:creationId xmlns:a16="http://schemas.microsoft.com/office/drawing/2014/main" id="{F9E1DE61-52C5-4543-8451-57B6FBA3714A}"/>
              </a:ext>
            </a:extLst>
          </p:cNvPr>
          <p:cNvSpPr/>
          <p:nvPr/>
        </p:nvSpPr>
        <p:spPr>
          <a:xfrm>
            <a:off x="6777785" y="6413644"/>
            <a:ext cx="4604429" cy="5078313"/>
          </a:xfrm>
          <a:prstGeom prst="rect">
            <a:avLst/>
          </a:prstGeom>
        </p:spPr>
        <p:txBody>
          <a:bodyPr wrap="square">
            <a:spAutoFit/>
          </a:bodyPr>
          <a:lstStyle/>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Ask a friend or your teacher to explain the task a different way.</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Ask someone the first thing you should do and how to get started.</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Get help with the part of the task that you can’t do on your own.</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p:txBody>
      </p:sp>
      <p:sp>
        <p:nvSpPr>
          <p:cNvPr id="39" name="Rectángulo 497">
            <a:extLst>
              <a:ext uri="{FF2B5EF4-FFF2-40B4-BE49-F238E27FC236}">
                <a16:creationId xmlns:a16="http://schemas.microsoft.com/office/drawing/2014/main" id="{BC9CE223-950D-B24E-AE07-A14F32B22A5F}"/>
              </a:ext>
            </a:extLst>
          </p:cNvPr>
          <p:cNvSpPr/>
          <p:nvPr/>
        </p:nvSpPr>
        <p:spPr>
          <a:xfrm>
            <a:off x="12619427" y="6458247"/>
            <a:ext cx="4604429" cy="6740307"/>
          </a:xfrm>
          <a:prstGeom prst="rect">
            <a:avLst/>
          </a:prstGeom>
        </p:spPr>
        <p:txBody>
          <a:bodyPr wrap="square">
            <a:spAutoFit/>
          </a:bodyPr>
          <a:lstStyle/>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Ask your teacher if there is an accommodation or a different way to get the task done.</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Get started on the part you feel most confident about. </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Skip around in the task, doing what you know best and building from there.</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endParaRPr lang="en-US" sz="2700" b="1" dirty="0">
              <a:solidFill>
                <a:srgbClr val="000000"/>
              </a:solidFill>
              <a:latin typeface="Lato" charset="0"/>
              <a:ea typeface="Lato" charset="0"/>
              <a:cs typeface="Lato" charset="0"/>
            </a:endParaRPr>
          </a:p>
        </p:txBody>
      </p:sp>
      <p:sp>
        <p:nvSpPr>
          <p:cNvPr id="40" name="Rectángulo 497">
            <a:extLst>
              <a:ext uri="{FF2B5EF4-FFF2-40B4-BE49-F238E27FC236}">
                <a16:creationId xmlns:a16="http://schemas.microsoft.com/office/drawing/2014/main" id="{E55F096F-24BD-EC4C-B770-C3B37FE484F4}"/>
              </a:ext>
            </a:extLst>
          </p:cNvPr>
          <p:cNvSpPr/>
          <p:nvPr/>
        </p:nvSpPr>
        <p:spPr>
          <a:xfrm>
            <a:off x="18529635" y="6413643"/>
            <a:ext cx="4604429" cy="5493812"/>
          </a:xfrm>
          <a:prstGeom prst="rect">
            <a:avLst/>
          </a:prstGeom>
        </p:spPr>
        <p:txBody>
          <a:bodyPr wrap="square">
            <a:spAutoFit/>
          </a:bodyPr>
          <a:lstStyle/>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Find a part of the task that seems more interesting.</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Think about how the task will help you with a more meaningful task later.</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Ask if you can try a different process.</a:t>
            </a:r>
          </a:p>
          <a:p>
            <a:pPr marL="457200" indent="-457200">
              <a:buFont typeface="Arial" panose="020B0604020202020204" pitchFamily="34" charset="0"/>
              <a:buChar char="•"/>
            </a:pPr>
            <a:endParaRPr lang="en-US" sz="2700" b="1" dirty="0">
              <a:solidFill>
                <a:srgbClr val="000000"/>
              </a:solidFill>
              <a:latin typeface="Lato" charset="0"/>
              <a:ea typeface="Lato" charset="0"/>
              <a:cs typeface="Lato" charset="0"/>
            </a:endParaRPr>
          </a:p>
          <a:p>
            <a:pPr marL="457200" indent="-457200">
              <a:buFont typeface="Arial" panose="020B0604020202020204" pitchFamily="34" charset="0"/>
              <a:buChar char="•"/>
            </a:pPr>
            <a:r>
              <a:rPr lang="en-US" sz="2700" b="1" dirty="0">
                <a:solidFill>
                  <a:srgbClr val="000000"/>
                </a:solidFill>
                <a:latin typeface="Lato" charset="0"/>
                <a:ea typeface="Lato" charset="0"/>
                <a:cs typeface="Lato" charset="0"/>
              </a:rPr>
              <a:t>Take a short break and try again in a few minutes</a:t>
            </a:r>
          </a:p>
        </p:txBody>
      </p:sp>
    </p:spTree>
    <p:extLst>
      <p:ext uri="{BB962C8B-B14F-4D97-AF65-F5344CB8AC3E}">
        <p14:creationId xmlns:p14="http://schemas.microsoft.com/office/powerpoint/2010/main" val="12476865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p:bldP spid="38" grpId="0"/>
      <p:bldP spid="39"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CBG-02.png">
            <a:extLst>
              <a:ext uri="{FF2B5EF4-FFF2-40B4-BE49-F238E27FC236}">
                <a16:creationId xmlns:a16="http://schemas.microsoft.com/office/drawing/2014/main" id="{C08BFAD1-49F3-C24D-92A7-6A3FF8FF9F96}"/>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3572"/>
            <a:ext cx="24377650" cy="13712428"/>
          </a:xfrm>
          <a:prstGeom prst="rect">
            <a:avLst/>
          </a:prstGeom>
          <a:solidFill>
            <a:schemeClr val="bg2"/>
          </a:solidFill>
          <a:ln w="12700">
            <a:miter lim="400000"/>
          </a:ln>
        </p:spPr>
      </p:pic>
      <p:sp>
        <p:nvSpPr>
          <p:cNvPr id="44" name="CuadroTexto 350">
            <a:extLst>
              <a:ext uri="{FF2B5EF4-FFF2-40B4-BE49-F238E27FC236}">
                <a16:creationId xmlns:a16="http://schemas.microsoft.com/office/drawing/2014/main" id="{EB85846B-B4DD-D346-BE0C-37F878C3F360}"/>
              </a:ext>
            </a:extLst>
          </p:cNvPr>
          <p:cNvSpPr txBox="1"/>
          <p:nvPr/>
        </p:nvSpPr>
        <p:spPr>
          <a:xfrm>
            <a:off x="0" y="1416755"/>
            <a:ext cx="24377649"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Heavy" charset="0"/>
                <a:cs typeface="Poppins" pitchFamily="2" charset="77"/>
              </a:rPr>
              <a:t>Journal Activity</a:t>
            </a:r>
          </a:p>
        </p:txBody>
      </p:sp>
      <p:sp>
        <p:nvSpPr>
          <p:cNvPr id="31" name="Freeform 1">
            <a:extLst>
              <a:ext uri="{FF2B5EF4-FFF2-40B4-BE49-F238E27FC236}">
                <a16:creationId xmlns:a16="http://schemas.microsoft.com/office/drawing/2014/main" id="{C9C2D0BB-0A56-7F47-8061-8B4D103F88C3}"/>
              </a:ext>
            </a:extLst>
          </p:cNvPr>
          <p:cNvSpPr/>
          <p:nvPr/>
        </p:nvSpPr>
        <p:spPr>
          <a:xfrm flipH="1">
            <a:off x="1887131" y="3360872"/>
            <a:ext cx="20715693" cy="8677679"/>
          </a:xfrm>
          <a:custGeom>
            <a:avLst/>
            <a:gdLst/>
            <a:ahLst/>
            <a:cxnLst>
              <a:cxn ang="3cd4">
                <a:pos x="hc" y="t"/>
              </a:cxn>
              <a:cxn ang="cd2">
                <a:pos x="l" y="vc"/>
              </a:cxn>
              <a:cxn ang="cd4">
                <a:pos x="hc" y="b"/>
              </a:cxn>
              <a:cxn ang="0">
                <a:pos x="r" y="vc"/>
              </a:cxn>
            </a:cxnLst>
            <a:rect l="l" t="t" r="r" b="b"/>
            <a:pathLst>
              <a:path w="2796" h="6175">
                <a:moveTo>
                  <a:pt x="2796" y="6175"/>
                </a:moveTo>
                <a:lnTo>
                  <a:pt x="0" y="4938"/>
                </a:lnTo>
                <a:lnTo>
                  <a:pt x="0" y="0"/>
                </a:lnTo>
                <a:lnTo>
                  <a:pt x="2796" y="0"/>
                </a:lnTo>
                <a:close/>
              </a:path>
            </a:pathLst>
          </a:custGeom>
          <a:noFill/>
          <a:ln w="63500" cap="flat">
            <a:solidFill>
              <a:schemeClr val="accent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4" name="Freeform 3">
            <a:extLst>
              <a:ext uri="{FF2B5EF4-FFF2-40B4-BE49-F238E27FC236}">
                <a16:creationId xmlns:a16="http://schemas.microsoft.com/office/drawing/2014/main" id="{B9342469-A60D-174A-B7A0-C00F45B68034}"/>
              </a:ext>
            </a:extLst>
          </p:cNvPr>
          <p:cNvSpPr>
            <a:spLocks noChangeArrowheads="1"/>
          </p:cNvSpPr>
          <p:nvPr/>
        </p:nvSpPr>
        <p:spPr bwMode="auto">
          <a:xfrm>
            <a:off x="11486165" y="9983313"/>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1"/>
          </a:solidFill>
          <a:ln w="63500">
            <a:noFill/>
          </a:ln>
          <a:effectLst/>
        </p:spPr>
        <p:txBody>
          <a:bodyPr wrap="none" anchor="ctr"/>
          <a:lstStyle/>
          <a:p>
            <a:pPr algn="ctr"/>
            <a:r>
              <a:rPr lang="en-US" sz="6000" dirty="0">
                <a:solidFill>
                  <a:schemeClr val="bg1"/>
                </a:solidFill>
                <a:latin typeface="Poppins Medium" pitchFamily="2" charset="77"/>
                <a:cs typeface="Poppins Medium" pitchFamily="2" charset="77"/>
              </a:rPr>
              <a:t>1</a:t>
            </a:r>
          </a:p>
        </p:txBody>
      </p:sp>
      <p:sp>
        <p:nvSpPr>
          <p:cNvPr id="66" name="CuadroTexto 395">
            <a:extLst>
              <a:ext uri="{FF2B5EF4-FFF2-40B4-BE49-F238E27FC236}">
                <a16:creationId xmlns:a16="http://schemas.microsoft.com/office/drawing/2014/main" id="{480F3BE5-00FD-CB4C-9186-163EF4FA0232}"/>
              </a:ext>
            </a:extLst>
          </p:cNvPr>
          <p:cNvSpPr txBox="1"/>
          <p:nvPr/>
        </p:nvSpPr>
        <p:spPr>
          <a:xfrm>
            <a:off x="2171700" y="3734144"/>
            <a:ext cx="5741578" cy="2862322"/>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Look at page 4.</a:t>
            </a:r>
          </a:p>
          <a:p>
            <a:pPr algn="ctr"/>
            <a:r>
              <a:rPr lang="en-US" b="1" dirty="0">
                <a:solidFill>
                  <a:schemeClr val="bg1"/>
                </a:solidFill>
                <a:latin typeface="Poppins Medium" pitchFamily="2" charset="77"/>
                <a:ea typeface="Roboto Medium" panose="02000000000000000000" pitchFamily="2" charset="0"/>
                <a:cs typeface="Poppins Medium" pitchFamily="2" charset="77"/>
              </a:rPr>
              <a:t>Follow your teachers’ directions to give advice for the first situation.</a:t>
            </a:r>
          </a:p>
        </p:txBody>
      </p:sp>
      <p:pic>
        <p:nvPicPr>
          <p:cNvPr id="12" name="Picture 11">
            <a:extLst>
              <a:ext uri="{FF2B5EF4-FFF2-40B4-BE49-F238E27FC236}">
                <a16:creationId xmlns:a16="http://schemas.microsoft.com/office/drawing/2014/main" id="{CC3EF33E-4586-BE4B-85A8-4EB4EC754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434" y="6969738"/>
            <a:ext cx="3043751" cy="3938972"/>
          </a:xfrm>
          <a:prstGeom prst="rect">
            <a:avLst/>
          </a:prstGeom>
        </p:spPr>
      </p:pic>
      <p:pic>
        <p:nvPicPr>
          <p:cNvPr id="3" name="Picture 2">
            <a:extLst>
              <a:ext uri="{FF2B5EF4-FFF2-40B4-BE49-F238E27FC236}">
                <a16:creationId xmlns:a16="http://schemas.microsoft.com/office/drawing/2014/main" id="{0B2D0F6B-228A-A242-9DC6-9764EC3F4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069" y="5591544"/>
            <a:ext cx="13627100" cy="3251200"/>
          </a:xfrm>
          <a:prstGeom prst="rect">
            <a:avLst/>
          </a:prstGeom>
        </p:spPr>
      </p:pic>
      <p:grpSp>
        <p:nvGrpSpPr>
          <p:cNvPr id="2" name="Group 1">
            <a:extLst>
              <a:ext uri="{FF2B5EF4-FFF2-40B4-BE49-F238E27FC236}">
                <a16:creationId xmlns:a16="http://schemas.microsoft.com/office/drawing/2014/main" id="{EAF79CFC-E166-54FD-BFB7-0A422ABF124D}"/>
              </a:ext>
            </a:extLst>
          </p:cNvPr>
          <p:cNvGrpSpPr/>
          <p:nvPr/>
        </p:nvGrpSpPr>
        <p:grpSpPr>
          <a:xfrm>
            <a:off x="23643882" y="636982"/>
            <a:ext cx="746125" cy="447675"/>
            <a:chOff x="23107650" y="1436813"/>
            <a:chExt cx="746125" cy="447675"/>
          </a:xfrm>
        </p:grpSpPr>
        <p:sp>
          <p:nvSpPr>
            <p:cNvPr id="4" name="Rectangle 3">
              <a:extLst>
                <a:ext uri="{FF2B5EF4-FFF2-40B4-BE49-F238E27FC236}">
                  <a16:creationId xmlns:a16="http://schemas.microsoft.com/office/drawing/2014/main" id="{9E258D27-8092-F7FC-36A9-974018016CF3}"/>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61AE1E7-6254-CF68-4EDA-9571423D75AA}"/>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C2C9C92B-EE9C-0434-7BFF-908A1D5F3569}"/>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33</a:t>
            </a:r>
          </a:p>
        </p:txBody>
      </p:sp>
    </p:spTree>
    <p:extLst>
      <p:ext uri="{BB962C8B-B14F-4D97-AF65-F5344CB8AC3E}">
        <p14:creationId xmlns:p14="http://schemas.microsoft.com/office/powerpoint/2010/main" val="3140564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CBG-02.png">
            <a:extLst>
              <a:ext uri="{FF2B5EF4-FFF2-40B4-BE49-F238E27FC236}">
                <a16:creationId xmlns:a16="http://schemas.microsoft.com/office/drawing/2014/main" id="{C08BFAD1-49F3-C24D-92A7-6A3FF8FF9F96}"/>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3572"/>
            <a:ext cx="24377650" cy="13712428"/>
          </a:xfrm>
          <a:prstGeom prst="rect">
            <a:avLst/>
          </a:prstGeom>
          <a:solidFill>
            <a:schemeClr val="bg2"/>
          </a:solidFill>
          <a:ln w="12700">
            <a:miter lim="400000"/>
          </a:ln>
        </p:spPr>
      </p:pic>
      <p:sp>
        <p:nvSpPr>
          <p:cNvPr id="44" name="CuadroTexto 350">
            <a:extLst>
              <a:ext uri="{FF2B5EF4-FFF2-40B4-BE49-F238E27FC236}">
                <a16:creationId xmlns:a16="http://schemas.microsoft.com/office/drawing/2014/main" id="{EB85846B-B4DD-D346-BE0C-37F878C3F360}"/>
              </a:ext>
            </a:extLst>
          </p:cNvPr>
          <p:cNvSpPr txBox="1"/>
          <p:nvPr/>
        </p:nvSpPr>
        <p:spPr>
          <a:xfrm>
            <a:off x="0" y="1416755"/>
            <a:ext cx="24377649"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Heavy" charset="0"/>
                <a:cs typeface="Poppins" pitchFamily="2" charset="77"/>
              </a:rPr>
              <a:t>Journal Activity</a:t>
            </a:r>
          </a:p>
        </p:txBody>
      </p:sp>
      <p:sp>
        <p:nvSpPr>
          <p:cNvPr id="66" name="CuadroTexto 395">
            <a:extLst>
              <a:ext uri="{FF2B5EF4-FFF2-40B4-BE49-F238E27FC236}">
                <a16:creationId xmlns:a16="http://schemas.microsoft.com/office/drawing/2014/main" id="{480F3BE5-00FD-CB4C-9186-163EF4FA0232}"/>
              </a:ext>
            </a:extLst>
          </p:cNvPr>
          <p:cNvSpPr txBox="1"/>
          <p:nvPr/>
        </p:nvSpPr>
        <p:spPr>
          <a:xfrm>
            <a:off x="2234272" y="4153377"/>
            <a:ext cx="5320368" cy="2308324"/>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Follow your teachers’ directions to give advice for the second situation on page 4.</a:t>
            </a:r>
          </a:p>
        </p:txBody>
      </p:sp>
      <p:pic>
        <p:nvPicPr>
          <p:cNvPr id="12" name="Picture 11">
            <a:extLst>
              <a:ext uri="{FF2B5EF4-FFF2-40B4-BE49-F238E27FC236}">
                <a16:creationId xmlns:a16="http://schemas.microsoft.com/office/drawing/2014/main" id="{CC3EF33E-4586-BE4B-85A8-4EB4EC754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910" y="6969738"/>
            <a:ext cx="3043751" cy="3938972"/>
          </a:xfrm>
          <a:prstGeom prst="rect">
            <a:avLst/>
          </a:prstGeom>
        </p:spPr>
      </p:pic>
      <p:pic>
        <p:nvPicPr>
          <p:cNvPr id="4" name="Picture 3">
            <a:extLst>
              <a:ext uri="{FF2B5EF4-FFF2-40B4-BE49-F238E27FC236}">
                <a16:creationId xmlns:a16="http://schemas.microsoft.com/office/drawing/2014/main" id="{163F71BD-B30E-A74A-84AF-EEF6171B1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070" y="5841145"/>
            <a:ext cx="13652500" cy="2743200"/>
          </a:xfrm>
          <a:prstGeom prst="rect">
            <a:avLst/>
          </a:prstGeom>
        </p:spPr>
      </p:pic>
      <p:sp>
        <p:nvSpPr>
          <p:cNvPr id="11" name="Freeform 48">
            <a:extLst>
              <a:ext uri="{FF2B5EF4-FFF2-40B4-BE49-F238E27FC236}">
                <a16:creationId xmlns:a16="http://schemas.microsoft.com/office/drawing/2014/main" id="{3E4DD57D-CC9A-9546-B588-6FBD47ECFBFB}"/>
              </a:ext>
            </a:extLst>
          </p:cNvPr>
          <p:cNvSpPr/>
          <p:nvPr/>
        </p:nvSpPr>
        <p:spPr>
          <a:xfrm flipH="1">
            <a:off x="1828800" y="3321134"/>
            <a:ext cx="21031200" cy="8677679"/>
          </a:xfrm>
          <a:custGeom>
            <a:avLst/>
            <a:gdLst/>
            <a:ahLst/>
            <a:cxnLst>
              <a:cxn ang="3cd4">
                <a:pos x="hc" y="t"/>
              </a:cxn>
              <a:cxn ang="cd2">
                <a:pos x="l" y="vc"/>
              </a:cxn>
              <a:cxn ang="cd4">
                <a:pos x="hc" y="b"/>
              </a:cxn>
              <a:cxn ang="0">
                <a:pos x="r" y="vc"/>
              </a:cxn>
            </a:cxnLst>
            <a:rect l="l" t="t" r="r" b="b"/>
            <a:pathLst>
              <a:path w="2796" h="6175">
                <a:moveTo>
                  <a:pt x="2796" y="6175"/>
                </a:moveTo>
                <a:lnTo>
                  <a:pt x="0" y="4938"/>
                </a:lnTo>
                <a:lnTo>
                  <a:pt x="0" y="0"/>
                </a:lnTo>
                <a:lnTo>
                  <a:pt x="2796" y="0"/>
                </a:lnTo>
                <a:close/>
              </a:path>
            </a:pathLst>
          </a:custGeom>
          <a:noFill/>
          <a:ln w="63500" cap="flat">
            <a:solidFill>
              <a:schemeClr val="accent2"/>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13" name="Freeform 3">
            <a:extLst>
              <a:ext uri="{FF2B5EF4-FFF2-40B4-BE49-F238E27FC236}">
                <a16:creationId xmlns:a16="http://schemas.microsoft.com/office/drawing/2014/main" id="{DC9EB757-DC15-BE40-AFC0-68045C032374}"/>
              </a:ext>
            </a:extLst>
          </p:cNvPr>
          <p:cNvSpPr>
            <a:spLocks noChangeArrowheads="1"/>
          </p:cNvSpPr>
          <p:nvPr/>
        </p:nvSpPr>
        <p:spPr bwMode="auto">
          <a:xfrm>
            <a:off x="11621904" y="10014253"/>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2"/>
          </a:solidFill>
          <a:ln w="63500">
            <a:noFill/>
          </a:ln>
          <a:effectLst/>
        </p:spPr>
        <p:txBody>
          <a:bodyPr wrap="none" anchor="ctr"/>
          <a:lstStyle/>
          <a:p>
            <a:pPr algn="ctr"/>
            <a:r>
              <a:rPr lang="en-US" sz="6000" dirty="0">
                <a:solidFill>
                  <a:schemeClr val="bg1"/>
                </a:solidFill>
                <a:latin typeface="Poppins Medium" pitchFamily="2" charset="77"/>
                <a:cs typeface="Poppins Medium" pitchFamily="2" charset="77"/>
              </a:rPr>
              <a:t>2</a:t>
            </a:r>
          </a:p>
        </p:txBody>
      </p:sp>
      <p:grpSp>
        <p:nvGrpSpPr>
          <p:cNvPr id="2" name="Group 1">
            <a:extLst>
              <a:ext uri="{FF2B5EF4-FFF2-40B4-BE49-F238E27FC236}">
                <a16:creationId xmlns:a16="http://schemas.microsoft.com/office/drawing/2014/main" id="{4189552B-14ED-804F-8214-9202CE7587F2}"/>
              </a:ext>
            </a:extLst>
          </p:cNvPr>
          <p:cNvGrpSpPr/>
          <p:nvPr/>
        </p:nvGrpSpPr>
        <p:grpSpPr>
          <a:xfrm>
            <a:off x="23643882" y="636982"/>
            <a:ext cx="746125" cy="447675"/>
            <a:chOff x="23107650" y="1436813"/>
            <a:chExt cx="746125" cy="447675"/>
          </a:xfrm>
        </p:grpSpPr>
        <p:sp>
          <p:nvSpPr>
            <p:cNvPr id="3" name="Rectangle 2">
              <a:extLst>
                <a:ext uri="{FF2B5EF4-FFF2-40B4-BE49-F238E27FC236}">
                  <a16:creationId xmlns:a16="http://schemas.microsoft.com/office/drawing/2014/main" id="{AE12E111-618A-37EB-48BD-303D785403DA}"/>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FECAA46A-C9C1-8F48-EE38-C8F4DEC33A03}"/>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F6E8E270-89BA-2194-71B5-9869EEEAA68B}"/>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34</a:t>
            </a:r>
          </a:p>
        </p:txBody>
      </p:sp>
    </p:spTree>
    <p:extLst>
      <p:ext uri="{BB962C8B-B14F-4D97-AF65-F5344CB8AC3E}">
        <p14:creationId xmlns:p14="http://schemas.microsoft.com/office/powerpoint/2010/main" val="4057932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CBG-02.png">
            <a:extLst>
              <a:ext uri="{FF2B5EF4-FFF2-40B4-BE49-F238E27FC236}">
                <a16:creationId xmlns:a16="http://schemas.microsoft.com/office/drawing/2014/main" id="{C08BFAD1-49F3-C24D-92A7-6A3FF8FF9F96}"/>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3572"/>
            <a:ext cx="24377650" cy="13712428"/>
          </a:xfrm>
          <a:prstGeom prst="rect">
            <a:avLst/>
          </a:prstGeom>
          <a:solidFill>
            <a:schemeClr val="bg2"/>
          </a:solidFill>
          <a:ln w="12700">
            <a:miter lim="400000"/>
          </a:ln>
        </p:spPr>
      </p:pic>
      <p:sp>
        <p:nvSpPr>
          <p:cNvPr id="44" name="CuadroTexto 350">
            <a:extLst>
              <a:ext uri="{FF2B5EF4-FFF2-40B4-BE49-F238E27FC236}">
                <a16:creationId xmlns:a16="http://schemas.microsoft.com/office/drawing/2014/main" id="{EB85846B-B4DD-D346-BE0C-37F878C3F360}"/>
              </a:ext>
            </a:extLst>
          </p:cNvPr>
          <p:cNvSpPr txBox="1"/>
          <p:nvPr/>
        </p:nvSpPr>
        <p:spPr>
          <a:xfrm>
            <a:off x="0" y="1416755"/>
            <a:ext cx="24377649"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Heavy" charset="0"/>
                <a:cs typeface="Poppins" pitchFamily="2" charset="77"/>
              </a:rPr>
              <a:t>Journal Activity</a:t>
            </a:r>
          </a:p>
        </p:txBody>
      </p:sp>
      <p:sp>
        <p:nvSpPr>
          <p:cNvPr id="66" name="CuadroTexto 395">
            <a:extLst>
              <a:ext uri="{FF2B5EF4-FFF2-40B4-BE49-F238E27FC236}">
                <a16:creationId xmlns:a16="http://schemas.microsoft.com/office/drawing/2014/main" id="{480F3BE5-00FD-CB4C-9186-163EF4FA0232}"/>
              </a:ext>
            </a:extLst>
          </p:cNvPr>
          <p:cNvSpPr txBox="1"/>
          <p:nvPr/>
        </p:nvSpPr>
        <p:spPr>
          <a:xfrm>
            <a:off x="3096225" y="6315951"/>
            <a:ext cx="5320368" cy="1754326"/>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Now try page 5 on your own, with a partner, or group.</a:t>
            </a:r>
          </a:p>
        </p:txBody>
      </p:sp>
      <p:pic>
        <p:nvPicPr>
          <p:cNvPr id="3" name="Picture 2">
            <a:extLst>
              <a:ext uri="{FF2B5EF4-FFF2-40B4-BE49-F238E27FC236}">
                <a16:creationId xmlns:a16="http://schemas.microsoft.com/office/drawing/2014/main" id="{A9FA7F88-666A-BA43-BB31-45C9E4783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2818" y="3849440"/>
            <a:ext cx="4724732" cy="6114359"/>
          </a:xfrm>
          <a:prstGeom prst="rect">
            <a:avLst/>
          </a:prstGeom>
        </p:spPr>
      </p:pic>
      <p:sp>
        <p:nvSpPr>
          <p:cNvPr id="14" name="Freeform 95">
            <a:extLst>
              <a:ext uri="{FF2B5EF4-FFF2-40B4-BE49-F238E27FC236}">
                <a16:creationId xmlns:a16="http://schemas.microsoft.com/office/drawing/2014/main" id="{0EE08272-B688-9B48-A300-8B57E0A53606}"/>
              </a:ext>
            </a:extLst>
          </p:cNvPr>
          <p:cNvSpPr/>
          <p:nvPr/>
        </p:nvSpPr>
        <p:spPr>
          <a:xfrm flipH="1">
            <a:off x="1628775" y="3360872"/>
            <a:ext cx="21202650" cy="8677679"/>
          </a:xfrm>
          <a:custGeom>
            <a:avLst/>
            <a:gdLst/>
            <a:ahLst/>
            <a:cxnLst>
              <a:cxn ang="3cd4">
                <a:pos x="hc" y="t"/>
              </a:cxn>
              <a:cxn ang="cd2">
                <a:pos x="l" y="vc"/>
              </a:cxn>
              <a:cxn ang="cd4">
                <a:pos x="hc" y="b"/>
              </a:cxn>
              <a:cxn ang="0">
                <a:pos x="r" y="vc"/>
              </a:cxn>
            </a:cxnLst>
            <a:rect l="l" t="t" r="r" b="b"/>
            <a:pathLst>
              <a:path w="2797" h="6175">
                <a:moveTo>
                  <a:pt x="2797" y="6175"/>
                </a:moveTo>
                <a:lnTo>
                  <a:pt x="0" y="4938"/>
                </a:lnTo>
                <a:lnTo>
                  <a:pt x="0" y="0"/>
                </a:lnTo>
                <a:lnTo>
                  <a:pt x="2797" y="0"/>
                </a:lnTo>
                <a:close/>
              </a:path>
            </a:pathLst>
          </a:custGeom>
          <a:noFill/>
          <a:ln w="63500" cap="flat">
            <a:solidFill>
              <a:schemeClr val="accent3"/>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15" name="Freeform 3">
            <a:extLst>
              <a:ext uri="{FF2B5EF4-FFF2-40B4-BE49-F238E27FC236}">
                <a16:creationId xmlns:a16="http://schemas.microsoft.com/office/drawing/2014/main" id="{6AF32D43-5B29-FA43-829F-426D0E10B91B}"/>
              </a:ext>
            </a:extLst>
          </p:cNvPr>
          <p:cNvSpPr>
            <a:spLocks noChangeArrowheads="1"/>
          </p:cNvSpPr>
          <p:nvPr/>
        </p:nvSpPr>
        <p:spPr bwMode="auto">
          <a:xfrm>
            <a:off x="11458697" y="10187269"/>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3"/>
          </a:solidFill>
          <a:ln w="63500">
            <a:noFill/>
          </a:ln>
          <a:effectLst/>
        </p:spPr>
        <p:txBody>
          <a:bodyPr wrap="none" anchor="ctr"/>
          <a:lstStyle/>
          <a:p>
            <a:pPr algn="ctr"/>
            <a:r>
              <a:rPr lang="en-US" sz="6000" dirty="0">
                <a:solidFill>
                  <a:schemeClr val="bg1"/>
                </a:solidFill>
                <a:latin typeface="Poppins Medium" pitchFamily="2" charset="77"/>
                <a:cs typeface="Poppins Medium" pitchFamily="2" charset="77"/>
              </a:rPr>
              <a:t>3</a:t>
            </a:r>
          </a:p>
        </p:txBody>
      </p:sp>
      <p:grpSp>
        <p:nvGrpSpPr>
          <p:cNvPr id="2" name="Group 1">
            <a:extLst>
              <a:ext uri="{FF2B5EF4-FFF2-40B4-BE49-F238E27FC236}">
                <a16:creationId xmlns:a16="http://schemas.microsoft.com/office/drawing/2014/main" id="{6507CACE-25D4-9595-19CA-D8617D0476EA}"/>
              </a:ext>
            </a:extLst>
          </p:cNvPr>
          <p:cNvGrpSpPr/>
          <p:nvPr/>
        </p:nvGrpSpPr>
        <p:grpSpPr>
          <a:xfrm>
            <a:off x="23643882" y="636982"/>
            <a:ext cx="746125" cy="447675"/>
            <a:chOff x="23107650" y="1436813"/>
            <a:chExt cx="746125" cy="447675"/>
          </a:xfrm>
        </p:grpSpPr>
        <p:sp>
          <p:nvSpPr>
            <p:cNvPr id="4" name="Rectangle 3">
              <a:extLst>
                <a:ext uri="{FF2B5EF4-FFF2-40B4-BE49-F238E27FC236}">
                  <a16:creationId xmlns:a16="http://schemas.microsoft.com/office/drawing/2014/main" id="{C76E2AE0-FD31-69B5-3E2B-501B35A882EC}"/>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1A4A9A0-7E19-2D33-B14B-B2EF710951D2}"/>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09E27D18-0D9E-03B3-6E90-D073167E3DEF}"/>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35</a:t>
            </a:r>
          </a:p>
        </p:txBody>
      </p:sp>
    </p:spTree>
    <p:extLst>
      <p:ext uri="{BB962C8B-B14F-4D97-AF65-F5344CB8AC3E}">
        <p14:creationId xmlns:p14="http://schemas.microsoft.com/office/powerpoint/2010/main" val="172342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Freeform 5">
            <a:extLst>
              <a:ext uri="{FF2B5EF4-FFF2-40B4-BE49-F238E27FC236}">
                <a16:creationId xmlns:a16="http://schemas.microsoft.com/office/drawing/2014/main" id="{FBBEA862-F9FE-A146-8DBA-495AF1D1B86B}"/>
              </a:ext>
            </a:extLst>
          </p:cNvPr>
          <p:cNvSpPr>
            <a:spLocks noChangeArrowheads="1"/>
          </p:cNvSpPr>
          <p:nvPr/>
        </p:nvSpPr>
        <p:spPr bwMode="auto">
          <a:xfrm flipH="1">
            <a:off x="17104" y="5689600"/>
            <a:ext cx="24377651" cy="8026400"/>
          </a:xfrm>
          <a:custGeom>
            <a:avLst/>
            <a:gdLst>
              <a:gd name="T0" fmla="*/ 2455 w 4044"/>
              <a:gd name="T1" fmla="*/ 152 h 1678"/>
              <a:gd name="T2" fmla="*/ 2455 w 4044"/>
              <a:gd name="T3" fmla="*/ 152 h 1678"/>
              <a:gd name="T4" fmla="*/ 0 w 4044"/>
              <a:gd name="T5" fmla="*/ 1303 h 1678"/>
              <a:gd name="T6" fmla="*/ 0 w 4044"/>
              <a:gd name="T7" fmla="*/ 1677 h 1678"/>
              <a:gd name="T8" fmla="*/ 4043 w 4044"/>
              <a:gd name="T9" fmla="*/ 1677 h 1678"/>
              <a:gd name="T10" fmla="*/ 4043 w 4044"/>
              <a:gd name="T11" fmla="*/ 161 h 1678"/>
              <a:gd name="T12" fmla="*/ 4043 w 4044"/>
              <a:gd name="T13" fmla="*/ 161 h 1678"/>
              <a:gd name="T14" fmla="*/ 2455 w 4044"/>
              <a:gd name="T15" fmla="*/ 152 h 1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4" h="1678">
                <a:moveTo>
                  <a:pt x="2455" y="152"/>
                </a:moveTo>
                <a:lnTo>
                  <a:pt x="2455" y="152"/>
                </a:lnTo>
                <a:cubicBezTo>
                  <a:pt x="1478" y="466"/>
                  <a:pt x="850" y="1303"/>
                  <a:pt x="0" y="1303"/>
                </a:cubicBezTo>
                <a:lnTo>
                  <a:pt x="0" y="1677"/>
                </a:lnTo>
                <a:lnTo>
                  <a:pt x="4043" y="1677"/>
                </a:lnTo>
                <a:lnTo>
                  <a:pt x="4043" y="161"/>
                </a:lnTo>
                <a:lnTo>
                  <a:pt x="4043" y="161"/>
                </a:lnTo>
                <a:cubicBezTo>
                  <a:pt x="3708" y="31"/>
                  <a:pt x="2934" y="0"/>
                  <a:pt x="2455" y="152"/>
                </a:cubicBezTo>
              </a:path>
            </a:pathLst>
          </a:custGeom>
          <a:solidFill>
            <a:schemeClr val="bg1"/>
          </a:solidFill>
          <a:ln>
            <a:noFill/>
          </a:ln>
          <a:effectLst/>
        </p:spPr>
        <p:txBody>
          <a:bodyPr wrap="none" anchor="ctr"/>
          <a:lstStyle/>
          <a:p>
            <a:endParaRPr lang="en-US" dirty="0"/>
          </a:p>
        </p:txBody>
      </p:sp>
      <p:grpSp>
        <p:nvGrpSpPr>
          <p:cNvPr id="33" name="Group 32">
            <a:extLst>
              <a:ext uri="{FF2B5EF4-FFF2-40B4-BE49-F238E27FC236}">
                <a16:creationId xmlns:a16="http://schemas.microsoft.com/office/drawing/2014/main" id="{2BD245DC-F0C8-234E-BF48-FBDF663F837C}"/>
              </a:ext>
            </a:extLst>
          </p:cNvPr>
          <p:cNvGrpSpPr/>
          <p:nvPr/>
        </p:nvGrpSpPr>
        <p:grpSpPr>
          <a:xfrm>
            <a:off x="1793138" y="9326180"/>
            <a:ext cx="10722712" cy="1890658"/>
            <a:chOff x="5865007" y="3945789"/>
            <a:chExt cx="7421452" cy="940223"/>
          </a:xfrm>
        </p:grpSpPr>
        <p:sp>
          <p:nvSpPr>
            <p:cNvPr id="34" name="Rounded Rectangle 33">
              <a:extLst>
                <a:ext uri="{FF2B5EF4-FFF2-40B4-BE49-F238E27FC236}">
                  <a16:creationId xmlns:a16="http://schemas.microsoft.com/office/drawing/2014/main" id="{9FCB8F3E-7E44-6B4F-AA66-4B3C6F4BA70A}"/>
                </a:ext>
              </a:extLst>
            </p:cNvPr>
            <p:cNvSpPr/>
            <p:nvPr/>
          </p:nvSpPr>
          <p:spPr>
            <a:xfrm>
              <a:off x="5865007" y="3945789"/>
              <a:ext cx="7421452" cy="94022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D848404-C621-AF43-9FAE-4A4288CD873E}"/>
                </a:ext>
              </a:extLst>
            </p:cNvPr>
            <p:cNvSpPr txBox="1"/>
            <p:nvPr/>
          </p:nvSpPr>
          <p:spPr>
            <a:xfrm>
              <a:off x="6190512" y="4163356"/>
              <a:ext cx="6849553" cy="505089"/>
            </a:xfrm>
            <a:prstGeom prst="rect">
              <a:avLst/>
            </a:prstGeom>
            <a:noFill/>
          </p:spPr>
          <p:txBody>
            <a:bodyPr wrap="none" rtlCol="0">
              <a:spAutoFit/>
            </a:bodyPr>
            <a:lstStyle/>
            <a:p>
              <a:pPr algn="ctr"/>
              <a:r>
                <a:rPr lang="en-US" sz="6000" b="1" spc="300" dirty="0">
                  <a:solidFill>
                    <a:schemeClr val="bg1"/>
                  </a:solidFill>
                  <a:latin typeface="Poppins" pitchFamily="2" charset="77"/>
                  <a:ea typeface="Lato Medium" panose="020F0502020204030203" pitchFamily="34" charset="0"/>
                  <a:cs typeface="Poppins" pitchFamily="2" charset="77"/>
                </a:rPr>
                <a:t>CLOSING THOUGHTS</a:t>
              </a:r>
            </a:p>
          </p:txBody>
        </p:sp>
      </p:grpSp>
      <p:sp>
        <p:nvSpPr>
          <p:cNvPr id="7" name="TextBox 6">
            <a:extLst>
              <a:ext uri="{FF2B5EF4-FFF2-40B4-BE49-F238E27FC236}">
                <a16:creationId xmlns:a16="http://schemas.microsoft.com/office/drawing/2014/main" id="{472553E9-283B-914C-99E4-401EBA5C9044}"/>
              </a:ext>
            </a:extLst>
          </p:cNvPr>
          <p:cNvSpPr txBox="1"/>
          <p:nvPr/>
        </p:nvSpPr>
        <p:spPr>
          <a:xfrm>
            <a:off x="1793138" y="1685200"/>
            <a:ext cx="21223498" cy="3785652"/>
          </a:xfrm>
          <a:prstGeom prst="rect">
            <a:avLst/>
          </a:prstGeom>
          <a:noFill/>
          <a:ln>
            <a:noFill/>
          </a:ln>
        </p:spPr>
        <p:txBody>
          <a:bodyPr wrap="square" rtlCol="0">
            <a:spAutoFit/>
          </a:bodyPr>
          <a:lstStyle/>
          <a:p>
            <a:pPr algn="ctr"/>
            <a:r>
              <a:rPr lang="en-US" sz="6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Our goal with school work is to be productive: to use our time well to produce the results we want. The flow state is one of the easiest and most enjoyable ways to be productive. </a:t>
            </a:r>
            <a:br>
              <a:rPr lang="en-US" sz="6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br>
            <a:endParaRPr lang="en-US" sz="6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4054239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ElegantBG-02.png"/>
          <p:cNvPicPr/>
          <p:nvPr/>
        </p:nvPicPr>
        <p:blipFill>
          <a:blip r:embed="rId3"/>
          <a:stretch>
            <a:fillRect/>
          </a:stretch>
        </p:blipFill>
        <p:spPr>
          <a:xfrm>
            <a:off x="0" y="1786"/>
            <a:ext cx="24377650" cy="13712428"/>
          </a:xfrm>
          <a:prstGeom prst="rect">
            <a:avLst/>
          </a:prstGeom>
          <a:ln w="12700">
            <a:miter lim="400000"/>
          </a:ln>
        </p:spPr>
      </p:pic>
      <p:sp>
        <p:nvSpPr>
          <p:cNvPr id="54" name="Shape 54"/>
          <p:cNvSpPr/>
          <p:nvPr/>
        </p:nvSpPr>
        <p:spPr>
          <a:xfrm>
            <a:off x="2404178" y="7333397"/>
            <a:ext cx="19616390" cy="24622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0000" b="0" cap="all" spc="400">
                <a:solidFill>
                  <a:srgbClr val="FFFFFF"/>
                </a:solidFill>
                <a:latin typeface="+mn-lt"/>
                <a:ea typeface="+mn-ea"/>
                <a:cs typeface="+mn-cs"/>
                <a:sym typeface="Playfair Display"/>
              </a:defRPr>
            </a:lvl1pPr>
          </a:lstStyle>
          <a:p>
            <a:pPr lvl="0" algn="ctr">
              <a:defRPr sz="1800" cap="none" spc="0">
                <a:solidFill>
                  <a:srgbClr val="000000"/>
                </a:solidFill>
              </a:defRPr>
            </a:pPr>
            <a:r>
              <a:rPr lang="en-US"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 can create habits that support</a:t>
            </a:r>
          </a:p>
          <a:p>
            <a:pPr lvl="0" algn="ctr">
              <a:defRPr sz="1800" cap="none" spc="0">
                <a:solidFill>
                  <a:srgbClr val="000000"/>
                </a:solidFill>
              </a:defRPr>
            </a:pPr>
            <a:r>
              <a:rPr lang="en-US"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energy and focus.</a:t>
            </a:r>
            <a:endParaRPr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5" name="Shape 55"/>
          <p:cNvSpPr/>
          <p:nvPr/>
        </p:nvSpPr>
        <p:spPr>
          <a:xfrm>
            <a:off x="9731999" y="5311875"/>
            <a:ext cx="4913653" cy="1137528"/>
          </a:xfrm>
          <a:prstGeom prst="rect">
            <a:avLst/>
          </a:prstGeom>
          <a:solidFill>
            <a:srgbClr val="56CDCA"/>
          </a:solidFill>
          <a:ln w="12700">
            <a:miter lim="400000"/>
          </a:ln>
        </p:spPr>
        <p:txBody>
          <a:bodyPr lIns="0" tIns="0" rIns="0" bIns="0" anchor="ctr"/>
          <a:lstStyle/>
          <a:p>
            <a:pPr lvl="0">
              <a:defRPr sz="3200" b="0" spc="0">
                <a:solidFill>
                  <a:srgbClr val="FFFFFF"/>
                </a:solidFill>
                <a:latin typeface="Helvetica Light"/>
                <a:ea typeface="Helvetica Light"/>
                <a:cs typeface="Helvetica Light"/>
                <a:sym typeface="Helvetica Light"/>
              </a:defRPr>
            </a:pPr>
            <a:endParaRPr sz="3199" dirty="0"/>
          </a:p>
        </p:txBody>
      </p:sp>
      <p:sp>
        <p:nvSpPr>
          <p:cNvPr id="56" name="Shape 56"/>
          <p:cNvSpPr/>
          <p:nvPr/>
        </p:nvSpPr>
        <p:spPr>
          <a:xfrm>
            <a:off x="9835909" y="5290748"/>
            <a:ext cx="4752928" cy="1179784"/>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lvl1pPr>
              <a:defRPr sz="5000" b="0" cap="all" spc="800">
                <a:solidFill>
                  <a:srgbClr val="000000"/>
                </a:solidFill>
                <a:latin typeface="+mn-lt"/>
                <a:ea typeface="+mn-ea"/>
                <a:cs typeface="+mn-cs"/>
                <a:sym typeface="Playfair Display"/>
              </a:defRPr>
            </a:lvl1pPr>
          </a:lstStyle>
          <a:p>
            <a:pPr lvl="0" algn="ctr">
              <a:defRPr sz="1800" cap="none" spc="0"/>
            </a:pPr>
            <a:r>
              <a:rPr lang="en-US" sz="7000" dirty="0">
                <a:latin typeface="Lato Medium" panose="020F0502020204030203" pitchFamily="34" charset="0"/>
                <a:ea typeface="Lato Medium" panose="020F0502020204030203" pitchFamily="34" charset="0"/>
                <a:cs typeface="Lato Medium" panose="020F0502020204030203" pitchFamily="34" charset="0"/>
              </a:rPr>
              <a:t>LESSON 4</a:t>
            </a:r>
            <a:endParaRPr sz="70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7" name="Shape 35">
            <a:extLst>
              <a:ext uri="{FF2B5EF4-FFF2-40B4-BE49-F238E27FC236}">
                <a16:creationId xmlns:a16="http://schemas.microsoft.com/office/drawing/2014/main" id="{26DCCFDE-F6EB-D341-B4C5-76D5F79459BC}"/>
              </a:ext>
            </a:extLst>
          </p:cNvPr>
          <p:cNvSpPr/>
          <p:nvPr/>
        </p:nvSpPr>
        <p:spPr>
          <a:xfrm>
            <a:off x="1866952" y="-1667492"/>
            <a:ext cx="3931173" cy="48302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defRPr sz="18000" spc="-180">
                <a:solidFill>
                  <a:srgbClr val="FFFFFF"/>
                </a:solidFill>
              </a:defRPr>
            </a:lvl1pPr>
          </a:lstStyle>
          <a:p>
            <a:pPr lvl="0" algn="ctr">
              <a:defRPr sz="1800" b="0" spc="0">
                <a:solidFill>
                  <a:srgbClr val="000000"/>
                </a:solidFill>
              </a:defRPr>
            </a:pPr>
            <a:r>
              <a:rPr sz="19000" b="1" dirty="0"/>
              <a:t>1</a:t>
            </a:r>
          </a:p>
        </p:txBody>
      </p:sp>
      <p:sp>
        <p:nvSpPr>
          <p:cNvPr id="11" name="Freeform 10">
            <a:extLst>
              <a:ext uri="{FF2B5EF4-FFF2-40B4-BE49-F238E27FC236}">
                <a16:creationId xmlns:a16="http://schemas.microsoft.com/office/drawing/2014/main" id="{7F4DCFF4-CD67-2B41-94FB-5B86D9D3E29F}"/>
              </a:ext>
            </a:extLst>
          </p:cNvPr>
          <p:cNvSpPr>
            <a:spLocks noChangeArrowheads="1"/>
          </p:cNvSpPr>
          <p:nvPr/>
        </p:nvSpPr>
        <p:spPr bwMode="auto">
          <a:xfrm>
            <a:off x="2209563" y="30874"/>
            <a:ext cx="3226038" cy="3383920"/>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chemeClr val="accent4"/>
          </a:solidFill>
          <a:ln>
            <a:noFill/>
          </a:ln>
          <a:effectLst/>
        </p:spPr>
        <p:txBody>
          <a:bodyPr wrap="none" anchor="ctr"/>
          <a:lstStyle/>
          <a:p>
            <a:endParaRPr lang="en-US" dirty="0">
              <a:solidFill>
                <a:schemeClr val="bg2"/>
              </a:solidFill>
            </a:endParaRPr>
          </a:p>
        </p:txBody>
      </p:sp>
      <p:sp>
        <p:nvSpPr>
          <p:cNvPr id="13" name="CuadroTexto 496">
            <a:extLst>
              <a:ext uri="{FF2B5EF4-FFF2-40B4-BE49-F238E27FC236}">
                <a16:creationId xmlns:a16="http://schemas.microsoft.com/office/drawing/2014/main" id="{ADE58E4A-37C6-DF4E-ACD3-57FA943D35AC}"/>
              </a:ext>
            </a:extLst>
          </p:cNvPr>
          <p:cNvSpPr txBox="1"/>
          <p:nvPr/>
        </p:nvSpPr>
        <p:spPr>
          <a:xfrm>
            <a:off x="2605793" y="-32755"/>
            <a:ext cx="2382777" cy="3170099"/>
          </a:xfrm>
          <a:prstGeom prst="rect">
            <a:avLst/>
          </a:prstGeom>
          <a:noFill/>
        </p:spPr>
        <p:txBody>
          <a:bodyPr wrap="square" rtlCol="0">
            <a:spAutoFit/>
          </a:bodyPr>
          <a:lstStyle/>
          <a:p>
            <a:pPr algn="ctr"/>
            <a:r>
              <a:rPr lang="en-US" sz="20000" b="1" dirty="0">
                <a:solidFill>
                  <a:schemeClr val="bg1"/>
                </a:solidFill>
                <a:latin typeface="Lato" charset="0"/>
                <a:ea typeface="Lato" charset="0"/>
                <a:cs typeface="Lato" charset="0"/>
              </a:rPr>
              <a:t>4</a:t>
            </a:r>
          </a:p>
        </p:txBody>
      </p:sp>
    </p:spTree>
    <p:extLst>
      <p:ext uri="{BB962C8B-B14F-4D97-AF65-F5344CB8AC3E}">
        <p14:creationId xmlns:p14="http://schemas.microsoft.com/office/powerpoint/2010/main" val="378814031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0F59D5C-1C1B-1148-983E-03A6EF12104F}"/>
              </a:ext>
            </a:extLst>
          </p:cNvPr>
          <p:cNvSpPr txBox="1"/>
          <p:nvPr/>
        </p:nvSpPr>
        <p:spPr>
          <a:xfrm>
            <a:off x="6279630" y="1884488"/>
            <a:ext cx="11818389" cy="1938992"/>
          </a:xfrm>
          <a:prstGeom prst="rect">
            <a:avLst/>
          </a:prstGeom>
          <a:noFill/>
          <a:ln>
            <a:noFill/>
          </a:ln>
        </p:spPr>
        <p:txBody>
          <a:bodyPr wrap="square" rtlCol="0">
            <a:spAutoFit/>
          </a:bodyPr>
          <a:lstStyle/>
          <a:p>
            <a:pPr algn="ctr"/>
            <a:r>
              <a:rPr lang="en-US" sz="6000" b="1" dirty="0">
                <a:solidFill>
                  <a:schemeClr val="tx2"/>
                </a:solidFill>
                <a:latin typeface="Poppins" pitchFamily="2" charset="77"/>
                <a:ea typeface="Lato Medium" panose="020F0502020204030203" pitchFamily="34" charset="0"/>
                <a:cs typeface="Poppins" pitchFamily="2" charset="77"/>
              </a:rPr>
              <a:t>Do you have a word or phrase for that experience?</a:t>
            </a:r>
          </a:p>
        </p:txBody>
      </p:sp>
      <p:sp>
        <p:nvSpPr>
          <p:cNvPr id="68" name="Rectangle 67">
            <a:extLst>
              <a:ext uri="{FF2B5EF4-FFF2-40B4-BE49-F238E27FC236}">
                <a16:creationId xmlns:a16="http://schemas.microsoft.com/office/drawing/2014/main" id="{76F4AADA-FDBD-814D-B05E-47D5736D9ACD}"/>
              </a:ext>
            </a:extLst>
          </p:cNvPr>
          <p:cNvSpPr/>
          <p:nvPr/>
        </p:nvSpPr>
        <p:spPr>
          <a:xfrm>
            <a:off x="1967156" y="5335868"/>
            <a:ext cx="6229190" cy="54549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65BE9336-AF2B-B24C-A013-B72D37BF0071}"/>
              </a:ext>
            </a:extLst>
          </p:cNvPr>
          <p:cNvSpPr/>
          <p:nvPr/>
        </p:nvSpPr>
        <p:spPr>
          <a:xfrm>
            <a:off x="9074229" y="5335868"/>
            <a:ext cx="6229190" cy="54549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0450F99-8BB5-FC48-B1F7-E59B0A33B632}"/>
              </a:ext>
            </a:extLst>
          </p:cNvPr>
          <p:cNvSpPr/>
          <p:nvPr/>
        </p:nvSpPr>
        <p:spPr>
          <a:xfrm>
            <a:off x="16181302" y="5335868"/>
            <a:ext cx="6229190" cy="54549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80" name="Rectangle 79">
            <a:extLst>
              <a:ext uri="{FF2B5EF4-FFF2-40B4-BE49-F238E27FC236}">
                <a16:creationId xmlns:a16="http://schemas.microsoft.com/office/drawing/2014/main" id="{7E4747F5-A310-0643-A5DA-4CD67D79CAAA}"/>
              </a:ext>
            </a:extLst>
          </p:cNvPr>
          <p:cNvSpPr/>
          <p:nvPr/>
        </p:nvSpPr>
        <p:spPr>
          <a:xfrm>
            <a:off x="2609371" y="7740165"/>
            <a:ext cx="4944760" cy="861774"/>
          </a:xfrm>
          <a:prstGeom prst="rect">
            <a:avLst/>
          </a:prstGeom>
        </p:spPr>
        <p:txBody>
          <a:bodyPr wrap="square">
            <a:spAutoFit/>
          </a:bodyPr>
          <a:lstStyle/>
          <a:p>
            <a:pPr algn="ctr"/>
            <a:r>
              <a:rPr lang="en-US" sz="5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In the zone</a:t>
            </a:r>
          </a:p>
        </p:txBody>
      </p:sp>
      <p:sp>
        <p:nvSpPr>
          <p:cNvPr id="82" name="Rectangle 81">
            <a:extLst>
              <a:ext uri="{FF2B5EF4-FFF2-40B4-BE49-F238E27FC236}">
                <a16:creationId xmlns:a16="http://schemas.microsoft.com/office/drawing/2014/main" id="{17B67ADE-06F6-E54C-960B-A9AAE4EB6B8B}"/>
              </a:ext>
            </a:extLst>
          </p:cNvPr>
          <p:cNvSpPr/>
          <p:nvPr/>
        </p:nvSpPr>
        <p:spPr>
          <a:xfrm>
            <a:off x="9608164" y="7749452"/>
            <a:ext cx="4944760" cy="861774"/>
          </a:xfrm>
          <a:prstGeom prst="rect">
            <a:avLst/>
          </a:prstGeom>
        </p:spPr>
        <p:txBody>
          <a:bodyPr wrap="square">
            <a:spAutoFit/>
          </a:bodyPr>
          <a:lstStyle/>
          <a:p>
            <a:pPr algn="ctr"/>
            <a:r>
              <a:rPr lang="en-US" sz="5000" b="1">
                <a:solidFill>
                  <a:schemeClr val="bg1"/>
                </a:solidFill>
                <a:latin typeface="Lato Medium" panose="020F0502020204030203" pitchFamily="34" charset="0"/>
                <a:ea typeface="Lato Medium" panose="020F0502020204030203" pitchFamily="34" charset="0"/>
                <a:cs typeface="Lato Medium" panose="020F0502020204030203" pitchFamily="34" charset="0"/>
              </a:rPr>
              <a:t>On the ball</a:t>
            </a:r>
          </a:p>
        </p:txBody>
      </p:sp>
      <p:sp>
        <p:nvSpPr>
          <p:cNvPr id="84" name="Rectangle 83">
            <a:extLst>
              <a:ext uri="{FF2B5EF4-FFF2-40B4-BE49-F238E27FC236}">
                <a16:creationId xmlns:a16="http://schemas.microsoft.com/office/drawing/2014/main" id="{B18295C7-E46E-B242-8797-28DC4A761FE9}"/>
              </a:ext>
            </a:extLst>
          </p:cNvPr>
          <p:cNvSpPr/>
          <p:nvPr/>
        </p:nvSpPr>
        <p:spPr>
          <a:xfrm>
            <a:off x="16823517" y="7749451"/>
            <a:ext cx="4944760" cy="861774"/>
          </a:xfrm>
          <a:prstGeom prst="rect">
            <a:avLst/>
          </a:prstGeom>
        </p:spPr>
        <p:txBody>
          <a:bodyPr wrap="square">
            <a:spAutoFit/>
          </a:bodyPr>
          <a:lstStyle/>
          <a:p>
            <a:pPr algn="ctr"/>
            <a:r>
              <a:rPr lang="en-US" sz="5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In my groove</a:t>
            </a:r>
          </a:p>
        </p:txBody>
      </p:sp>
    </p:spTree>
    <p:extLst>
      <p:ext uri="{BB962C8B-B14F-4D97-AF65-F5344CB8AC3E}">
        <p14:creationId xmlns:p14="http://schemas.microsoft.com/office/powerpoint/2010/main" val="301686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p:bldP spid="8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
          <p:cNvSpPr>
            <a:spLocks noChangeArrowheads="1"/>
          </p:cNvSpPr>
          <p:nvPr/>
        </p:nvSpPr>
        <p:spPr bwMode="auto">
          <a:xfrm>
            <a:off x="-594492" y="6316057"/>
            <a:ext cx="25418351" cy="3956808"/>
          </a:xfrm>
          <a:custGeom>
            <a:avLst/>
            <a:gdLst>
              <a:gd name="T0" fmla="*/ 0 w 21047"/>
              <a:gd name="T1" fmla="*/ 3275 h 3276"/>
              <a:gd name="T2" fmla="*/ 0 w 21047"/>
              <a:gd name="T3" fmla="*/ 3275 h 3276"/>
              <a:gd name="T4" fmla="*/ 7400 w 21047"/>
              <a:gd name="T5" fmla="*/ 1210 h 3276"/>
              <a:gd name="T6" fmla="*/ 7400 w 21047"/>
              <a:gd name="T7" fmla="*/ 1210 h 3276"/>
              <a:gd name="T8" fmla="*/ 12300 w 21047"/>
              <a:gd name="T9" fmla="*/ 2826 h 3276"/>
              <a:gd name="T10" fmla="*/ 12300 w 21047"/>
              <a:gd name="T11" fmla="*/ 2826 h 3276"/>
              <a:gd name="T12" fmla="*/ 21046 w 21047"/>
              <a:gd name="T13" fmla="*/ 0 h 3276"/>
            </a:gdLst>
            <a:ahLst/>
            <a:cxnLst>
              <a:cxn ang="0">
                <a:pos x="T0" y="T1"/>
              </a:cxn>
              <a:cxn ang="0">
                <a:pos x="T2" y="T3"/>
              </a:cxn>
              <a:cxn ang="0">
                <a:pos x="T4" y="T5"/>
              </a:cxn>
              <a:cxn ang="0">
                <a:pos x="T6" y="T7"/>
              </a:cxn>
              <a:cxn ang="0">
                <a:pos x="T8" y="T9"/>
              </a:cxn>
              <a:cxn ang="0">
                <a:pos x="T10" y="T11"/>
              </a:cxn>
              <a:cxn ang="0">
                <a:pos x="T12" y="T13"/>
              </a:cxn>
            </a:cxnLst>
            <a:rect l="0" t="0" r="r" b="b"/>
            <a:pathLst>
              <a:path w="21047" h="3276">
                <a:moveTo>
                  <a:pt x="0" y="3275"/>
                </a:moveTo>
                <a:lnTo>
                  <a:pt x="0" y="3275"/>
                </a:lnTo>
                <a:cubicBezTo>
                  <a:pt x="1791" y="2104"/>
                  <a:pt x="4446" y="808"/>
                  <a:pt x="7400" y="1210"/>
                </a:cubicBezTo>
                <a:lnTo>
                  <a:pt x="7400" y="1210"/>
                </a:lnTo>
                <a:cubicBezTo>
                  <a:pt x="9534" y="1502"/>
                  <a:pt x="10330" y="2477"/>
                  <a:pt x="12300" y="2826"/>
                </a:cubicBezTo>
                <a:lnTo>
                  <a:pt x="12300" y="2826"/>
                </a:lnTo>
                <a:cubicBezTo>
                  <a:pt x="14185" y="3160"/>
                  <a:pt x="17032" y="2903"/>
                  <a:pt x="21046" y="0"/>
                </a:cubicBezTo>
              </a:path>
            </a:pathLst>
          </a:custGeom>
          <a:noFill/>
          <a:ln w="1270000" cap="flat">
            <a:solidFill>
              <a:srgbClr val="797979">
                <a:alpha val="25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46" name="Freeform 2"/>
          <p:cNvSpPr>
            <a:spLocks noChangeArrowheads="1"/>
          </p:cNvSpPr>
          <p:nvPr/>
        </p:nvSpPr>
        <p:spPr bwMode="auto">
          <a:xfrm>
            <a:off x="151070" y="6747420"/>
            <a:ext cx="23852670" cy="3371005"/>
          </a:xfrm>
          <a:custGeom>
            <a:avLst/>
            <a:gdLst>
              <a:gd name="T0" fmla="*/ 0 w 19750"/>
              <a:gd name="T1" fmla="*/ 2430 h 2791"/>
              <a:gd name="T2" fmla="*/ 0 w 19750"/>
              <a:gd name="T3" fmla="*/ 2430 h 2791"/>
              <a:gd name="T4" fmla="*/ 6608 w 19750"/>
              <a:gd name="T5" fmla="*/ 854 h 2791"/>
              <a:gd name="T6" fmla="*/ 6608 w 19750"/>
              <a:gd name="T7" fmla="*/ 854 h 2791"/>
              <a:gd name="T8" fmla="*/ 11509 w 19750"/>
              <a:gd name="T9" fmla="*/ 2470 h 2791"/>
              <a:gd name="T10" fmla="*/ 11509 w 19750"/>
              <a:gd name="T11" fmla="*/ 2470 h 2791"/>
              <a:gd name="T12" fmla="*/ 19749 w 19750"/>
              <a:gd name="T13" fmla="*/ 0 h 2791"/>
            </a:gdLst>
            <a:ahLst/>
            <a:cxnLst>
              <a:cxn ang="0">
                <a:pos x="T0" y="T1"/>
              </a:cxn>
              <a:cxn ang="0">
                <a:pos x="T2" y="T3"/>
              </a:cxn>
              <a:cxn ang="0">
                <a:pos x="T4" y="T5"/>
              </a:cxn>
              <a:cxn ang="0">
                <a:pos x="T6" y="T7"/>
              </a:cxn>
              <a:cxn ang="0">
                <a:pos x="T8" y="T9"/>
              </a:cxn>
              <a:cxn ang="0">
                <a:pos x="T10" y="T11"/>
              </a:cxn>
              <a:cxn ang="0">
                <a:pos x="T12" y="T13"/>
              </a:cxn>
            </a:cxnLst>
            <a:rect l="0" t="0" r="r" b="b"/>
            <a:pathLst>
              <a:path w="19750" h="2791">
                <a:moveTo>
                  <a:pt x="0" y="2430"/>
                </a:moveTo>
                <a:lnTo>
                  <a:pt x="0" y="2430"/>
                </a:lnTo>
                <a:cubicBezTo>
                  <a:pt x="1740" y="1422"/>
                  <a:pt x="4063" y="508"/>
                  <a:pt x="6608" y="854"/>
                </a:cubicBezTo>
                <a:lnTo>
                  <a:pt x="6608" y="854"/>
                </a:lnTo>
                <a:cubicBezTo>
                  <a:pt x="8743" y="1146"/>
                  <a:pt x="9539" y="2121"/>
                  <a:pt x="11509" y="2470"/>
                </a:cubicBezTo>
                <a:lnTo>
                  <a:pt x="11509" y="2470"/>
                </a:lnTo>
                <a:cubicBezTo>
                  <a:pt x="13313" y="2790"/>
                  <a:pt x="16000" y="2567"/>
                  <a:pt x="19749" y="0"/>
                </a:cubicBezTo>
              </a:path>
            </a:pathLst>
          </a:custGeom>
          <a:noFill/>
          <a:ln w="38100" cap="flat">
            <a:solidFill>
              <a:srgbClr val="FFFFFF"/>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49" name="Freeform 4"/>
          <p:cNvSpPr>
            <a:spLocks noChangeArrowheads="1"/>
          </p:cNvSpPr>
          <p:nvPr/>
        </p:nvSpPr>
        <p:spPr bwMode="auto">
          <a:xfrm>
            <a:off x="1081223" y="6820542"/>
            <a:ext cx="3008879" cy="3008879"/>
          </a:xfrm>
          <a:custGeom>
            <a:avLst/>
            <a:gdLst>
              <a:gd name="T0" fmla="*/ 0 w 2491"/>
              <a:gd name="T1" fmla="*/ 1243 h 2490"/>
              <a:gd name="T2" fmla="*/ 0 w 2491"/>
              <a:gd name="T3" fmla="*/ 1243 h 2490"/>
              <a:gd name="T4" fmla="*/ 1245 w 2491"/>
              <a:gd name="T5" fmla="*/ 2489 h 2490"/>
              <a:gd name="T6" fmla="*/ 1245 w 2491"/>
              <a:gd name="T7" fmla="*/ 2489 h 2490"/>
              <a:gd name="T8" fmla="*/ 2490 w 2491"/>
              <a:gd name="T9" fmla="*/ 1243 h 2490"/>
              <a:gd name="T10" fmla="*/ 2490 w 2491"/>
              <a:gd name="T11" fmla="*/ 1243 h 2490"/>
              <a:gd name="T12" fmla="*/ 1245 w 2491"/>
              <a:gd name="T13" fmla="*/ 0 h 2490"/>
              <a:gd name="T14" fmla="*/ 1245 w 2491"/>
              <a:gd name="T15" fmla="*/ 0 h 2490"/>
              <a:gd name="T16" fmla="*/ 0 w 2491"/>
              <a:gd name="T17" fmla="*/ 1243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90">
                <a:moveTo>
                  <a:pt x="0" y="1243"/>
                </a:moveTo>
                <a:lnTo>
                  <a:pt x="0" y="1243"/>
                </a:lnTo>
                <a:cubicBezTo>
                  <a:pt x="0" y="1931"/>
                  <a:pt x="557" y="2489"/>
                  <a:pt x="1245" y="2489"/>
                </a:cubicBezTo>
                <a:lnTo>
                  <a:pt x="1245" y="2489"/>
                </a:lnTo>
                <a:cubicBezTo>
                  <a:pt x="1933" y="2489"/>
                  <a:pt x="2490" y="1931"/>
                  <a:pt x="2490" y="1243"/>
                </a:cubicBezTo>
                <a:lnTo>
                  <a:pt x="2490" y="1243"/>
                </a:lnTo>
                <a:cubicBezTo>
                  <a:pt x="2490" y="557"/>
                  <a:pt x="1933" y="0"/>
                  <a:pt x="1245" y="0"/>
                </a:cubicBezTo>
                <a:lnTo>
                  <a:pt x="1245" y="0"/>
                </a:lnTo>
                <a:cubicBezTo>
                  <a:pt x="557" y="0"/>
                  <a:pt x="0" y="557"/>
                  <a:pt x="0" y="1243"/>
                </a:cubicBezTo>
              </a:path>
            </a:pathLst>
          </a:custGeom>
          <a:solidFill>
            <a:schemeClr val="accent4"/>
          </a:solidFill>
          <a:ln>
            <a:noFill/>
          </a:ln>
          <a:effectLst/>
        </p:spPr>
        <p:txBody>
          <a:bodyPr wrap="none" anchor="ctr"/>
          <a:lstStyle/>
          <a:p>
            <a:endParaRPr lang="en-US" dirty="0"/>
          </a:p>
        </p:txBody>
      </p:sp>
      <p:sp>
        <p:nvSpPr>
          <p:cNvPr id="63" name="Freeform 8"/>
          <p:cNvSpPr>
            <a:spLocks noChangeArrowheads="1"/>
          </p:cNvSpPr>
          <p:nvPr/>
        </p:nvSpPr>
        <p:spPr bwMode="auto">
          <a:xfrm>
            <a:off x="6158524" y="5953946"/>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chemeClr val="accent1"/>
          </a:solidFill>
          <a:ln>
            <a:noFill/>
          </a:ln>
          <a:effectLst/>
        </p:spPr>
        <p:txBody>
          <a:bodyPr wrap="none" anchor="ctr"/>
          <a:lstStyle/>
          <a:p>
            <a:endParaRPr lang="en-US" dirty="0"/>
          </a:p>
        </p:txBody>
      </p:sp>
      <p:sp>
        <p:nvSpPr>
          <p:cNvPr id="71" name="Freeform 12"/>
          <p:cNvSpPr>
            <a:spLocks noChangeArrowheads="1"/>
          </p:cNvSpPr>
          <p:nvPr/>
        </p:nvSpPr>
        <p:spPr bwMode="auto">
          <a:xfrm>
            <a:off x="10749861" y="7568341"/>
            <a:ext cx="3008879" cy="3008879"/>
          </a:xfrm>
          <a:custGeom>
            <a:avLst/>
            <a:gdLst>
              <a:gd name="T0" fmla="*/ 0 w 2492"/>
              <a:gd name="T1" fmla="*/ 1245 h 2491"/>
              <a:gd name="T2" fmla="*/ 0 w 2492"/>
              <a:gd name="T3" fmla="*/ 1245 h 2491"/>
              <a:gd name="T4" fmla="*/ 1245 w 2492"/>
              <a:gd name="T5" fmla="*/ 2490 h 2491"/>
              <a:gd name="T6" fmla="*/ 1245 w 2492"/>
              <a:gd name="T7" fmla="*/ 2490 h 2491"/>
              <a:gd name="T8" fmla="*/ 2491 w 2492"/>
              <a:gd name="T9" fmla="*/ 1245 h 2491"/>
              <a:gd name="T10" fmla="*/ 2491 w 2492"/>
              <a:gd name="T11" fmla="*/ 1245 h 2491"/>
              <a:gd name="T12" fmla="*/ 1245 w 2492"/>
              <a:gd name="T13" fmla="*/ 0 h 2491"/>
              <a:gd name="T14" fmla="*/ 1245 w 2492"/>
              <a:gd name="T15" fmla="*/ 0 h 2491"/>
              <a:gd name="T16" fmla="*/ 0 w 2492"/>
              <a:gd name="T17" fmla="*/ 1245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2" h="2491">
                <a:moveTo>
                  <a:pt x="0" y="1245"/>
                </a:moveTo>
                <a:lnTo>
                  <a:pt x="0" y="1245"/>
                </a:lnTo>
                <a:cubicBezTo>
                  <a:pt x="0" y="1933"/>
                  <a:pt x="558" y="2490"/>
                  <a:pt x="1245" y="2490"/>
                </a:cubicBezTo>
                <a:lnTo>
                  <a:pt x="1245" y="2490"/>
                </a:lnTo>
                <a:cubicBezTo>
                  <a:pt x="1933" y="2490"/>
                  <a:pt x="2491" y="1933"/>
                  <a:pt x="2491" y="1245"/>
                </a:cubicBezTo>
                <a:lnTo>
                  <a:pt x="2491" y="1245"/>
                </a:lnTo>
                <a:cubicBezTo>
                  <a:pt x="2491" y="558"/>
                  <a:pt x="1933" y="0"/>
                  <a:pt x="1245" y="0"/>
                </a:cubicBezTo>
                <a:lnTo>
                  <a:pt x="1245" y="0"/>
                </a:lnTo>
                <a:cubicBezTo>
                  <a:pt x="558" y="0"/>
                  <a:pt x="0" y="558"/>
                  <a:pt x="0" y="1245"/>
                </a:cubicBezTo>
              </a:path>
            </a:pathLst>
          </a:custGeom>
          <a:solidFill>
            <a:schemeClr val="accent2"/>
          </a:solidFill>
          <a:ln>
            <a:noFill/>
          </a:ln>
          <a:effectLst/>
        </p:spPr>
        <p:txBody>
          <a:bodyPr wrap="none" anchor="ctr"/>
          <a:lstStyle/>
          <a:p>
            <a:endParaRPr lang="en-US" dirty="0"/>
          </a:p>
        </p:txBody>
      </p:sp>
      <p:sp>
        <p:nvSpPr>
          <p:cNvPr id="80" name="Freeform 16"/>
          <p:cNvSpPr>
            <a:spLocks noChangeArrowheads="1"/>
          </p:cNvSpPr>
          <p:nvPr/>
        </p:nvSpPr>
        <p:spPr bwMode="auto">
          <a:xfrm>
            <a:off x="15973241" y="8315353"/>
            <a:ext cx="3008875" cy="3008875"/>
          </a:xfrm>
          <a:custGeom>
            <a:avLst/>
            <a:gdLst>
              <a:gd name="T0" fmla="*/ 0 w 2490"/>
              <a:gd name="T1" fmla="*/ 1244 h 2490"/>
              <a:gd name="T2" fmla="*/ 0 w 2490"/>
              <a:gd name="T3" fmla="*/ 1244 h 2490"/>
              <a:gd name="T4" fmla="*/ 1245 w 2490"/>
              <a:gd name="T5" fmla="*/ 2489 h 2490"/>
              <a:gd name="T6" fmla="*/ 1245 w 2490"/>
              <a:gd name="T7" fmla="*/ 2489 h 2490"/>
              <a:gd name="T8" fmla="*/ 2489 w 2490"/>
              <a:gd name="T9" fmla="*/ 1244 h 2490"/>
              <a:gd name="T10" fmla="*/ 2489 w 2490"/>
              <a:gd name="T11" fmla="*/ 1244 h 2490"/>
              <a:gd name="T12" fmla="*/ 1245 w 2490"/>
              <a:gd name="T13" fmla="*/ 0 h 2490"/>
              <a:gd name="T14" fmla="*/ 1245 w 2490"/>
              <a:gd name="T15" fmla="*/ 0 h 2490"/>
              <a:gd name="T16" fmla="*/ 0 w 2490"/>
              <a:gd name="T17" fmla="*/ 124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0" h="2490">
                <a:moveTo>
                  <a:pt x="0" y="1244"/>
                </a:moveTo>
                <a:lnTo>
                  <a:pt x="0" y="1244"/>
                </a:lnTo>
                <a:cubicBezTo>
                  <a:pt x="0" y="1932"/>
                  <a:pt x="557" y="2489"/>
                  <a:pt x="1245" y="2489"/>
                </a:cubicBezTo>
                <a:lnTo>
                  <a:pt x="1245" y="2489"/>
                </a:lnTo>
                <a:cubicBezTo>
                  <a:pt x="1932" y="2489"/>
                  <a:pt x="2489" y="1932"/>
                  <a:pt x="2489" y="1244"/>
                </a:cubicBezTo>
                <a:lnTo>
                  <a:pt x="2489" y="1244"/>
                </a:lnTo>
                <a:cubicBezTo>
                  <a:pt x="2489" y="556"/>
                  <a:pt x="1932" y="0"/>
                  <a:pt x="1245" y="0"/>
                </a:cubicBezTo>
                <a:lnTo>
                  <a:pt x="1245" y="0"/>
                </a:lnTo>
                <a:cubicBezTo>
                  <a:pt x="557" y="0"/>
                  <a:pt x="0" y="556"/>
                  <a:pt x="0" y="1244"/>
                </a:cubicBezTo>
              </a:path>
            </a:pathLst>
          </a:custGeom>
          <a:solidFill>
            <a:schemeClr val="accent3"/>
          </a:solidFill>
          <a:ln>
            <a:noFill/>
          </a:ln>
          <a:effectLst/>
        </p:spPr>
        <p:txBody>
          <a:bodyPr wrap="none" anchor="ctr"/>
          <a:lstStyle/>
          <a:p>
            <a:endParaRPr lang="en-US" dirty="0"/>
          </a:p>
        </p:txBody>
      </p:sp>
      <p:sp>
        <p:nvSpPr>
          <p:cNvPr id="242" name="CuadroTexto 241"/>
          <p:cNvSpPr txBox="1"/>
          <p:nvPr/>
        </p:nvSpPr>
        <p:spPr>
          <a:xfrm>
            <a:off x="1429939" y="7058928"/>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01</a:t>
            </a:r>
          </a:p>
        </p:txBody>
      </p:sp>
      <p:sp>
        <p:nvSpPr>
          <p:cNvPr id="243" name="CuadroTexto 242"/>
          <p:cNvSpPr txBox="1"/>
          <p:nvPr/>
        </p:nvSpPr>
        <p:spPr>
          <a:xfrm>
            <a:off x="6487304" y="6194992"/>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02</a:t>
            </a:r>
          </a:p>
        </p:txBody>
      </p:sp>
      <p:sp>
        <p:nvSpPr>
          <p:cNvPr id="244" name="CuadroTexto 243"/>
          <p:cNvSpPr txBox="1"/>
          <p:nvPr/>
        </p:nvSpPr>
        <p:spPr>
          <a:xfrm>
            <a:off x="11062824" y="7846383"/>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03</a:t>
            </a:r>
          </a:p>
        </p:txBody>
      </p:sp>
      <p:sp>
        <p:nvSpPr>
          <p:cNvPr id="245" name="CuadroTexto 244"/>
          <p:cNvSpPr txBox="1"/>
          <p:nvPr/>
        </p:nvSpPr>
        <p:spPr>
          <a:xfrm>
            <a:off x="16300134" y="8615469"/>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04</a:t>
            </a:r>
          </a:p>
        </p:txBody>
      </p:sp>
      <p:sp>
        <p:nvSpPr>
          <p:cNvPr id="17" name="CuadroTexto 222">
            <a:extLst>
              <a:ext uri="{FF2B5EF4-FFF2-40B4-BE49-F238E27FC236}">
                <a16:creationId xmlns:a16="http://schemas.microsoft.com/office/drawing/2014/main" id="{DAB5A539-74E3-AA48-92B6-83694FB99F36}"/>
              </a:ext>
            </a:extLst>
          </p:cNvPr>
          <p:cNvSpPr txBox="1"/>
          <p:nvPr/>
        </p:nvSpPr>
        <p:spPr>
          <a:xfrm>
            <a:off x="5396082" y="1803933"/>
            <a:ext cx="13808588" cy="1938992"/>
          </a:xfrm>
          <a:prstGeom prst="rect">
            <a:avLst/>
          </a:prstGeom>
          <a:noFill/>
        </p:spPr>
        <p:txBody>
          <a:bodyPr wrap="none" rtlCol="0">
            <a:spAutoFit/>
          </a:bodyPr>
          <a:lstStyle/>
          <a:p>
            <a:pPr algn="ctr"/>
            <a:r>
              <a:rPr lang="en-US" sz="6000" b="1" dirty="0">
                <a:solidFill>
                  <a:schemeClr val="tx2"/>
                </a:solidFill>
                <a:latin typeface="Poppins" pitchFamily="2" charset="77"/>
                <a:ea typeface="Lato Medium" panose="020F0502020204030203" pitchFamily="34" charset="0"/>
                <a:cs typeface="Poppins" pitchFamily="2" charset="77"/>
              </a:rPr>
              <a:t>Here’s where we are on</a:t>
            </a:r>
          </a:p>
          <a:p>
            <a:pPr algn="ctr"/>
            <a:r>
              <a:rPr lang="en-US" sz="6000" b="1" dirty="0">
                <a:solidFill>
                  <a:schemeClr val="tx2"/>
                </a:solidFill>
                <a:latin typeface="Poppins" pitchFamily="2" charset="77"/>
                <a:ea typeface="Lato Medium" panose="020F0502020204030203" pitchFamily="34" charset="0"/>
                <a:cs typeface="Poppins" pitchFamily="2" charset="77"/>
              </a:rPr>
              <a:t>our roadmap toward finding flow…</a:t>
            </a:r>
          </a:p>
        </p:txBody>
      </p:sp>
      <p:sp>
        <p:nvSpPr>
          <p:cNvPr id="18" name="Freeform 8">
            <a:extLst>
              <a:ext uri="{FF2B5EF4-FFF2-40B4-BE49-F238E27FC236}">
                <a16:creationId xmlns:a16="http://schemas.microsoft.com/office/drawing/2014/main" id="{DC33C3D0-9702-C646-8911-8156274DFBB2}"/>
              </a:ext>
            </a:extLst>
          </p:cNvPr>
          <p:cNvSpPr>
            <a:spLocks noChangeArrowheads="1"/>
          </p:cNvSpPr>
          <p:nvPr/>
        </p:nvSpPr>
        <p:spPr bwMode="auto">
          <a:xfrm>
            <a:off x="20611719" y="6208922"/>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rgbClr val="445469"/>
          </a:solidFill>
          <a:ln>
            <a:noFill/>
          </a:ln>
          <a:effectLst/>
        </p:spPr>
        <p:txBody>
          <a:bodyPr wrap="none" anchor="ctr"/>
          <a:lstStyle/>
          <a:p>
            <a:endParaRPr lang="en-US" dirty="0"/>
          </a:p>
        </p:txBody>
      </p:sp>
      <p:sp>
        <p:nvSpPr>
          <p:cNvPr id="20" name="CuadroTexto 242">
            <a:extLst>
              <a:ext uri="{FF2B5EF4-FFF2-40B4-BE49-F238E27FC236}">
                <a16:creationId xmlns:a16="http://schemas.microsoft.com/office/drawing/2014/main" id="{612E9AA3-3BCB-1A4A-8BC7-FC2A44C416BF}"/>
              </a:ext>
            </a:extLst>
          </p:cNvPr>
          <p:cNvSpPr txBox="1"/>
          <p:nvPr/>
        </p:nvSpPr>
        <p:spPr>
          <a:xfrm>
            <a:off x="20940499" y="6449968"/>
            <a:ext cx="2419252"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05</a:t>
            </a:r>
          </a:p>
        </p:txBody>
      </p:sp>
      <p:sp>
        <p:nvSpPr>
          <p:cNvPr id="21" name="Freeform 19">
            <a:extLst>
              <a:ext uri="{FF2B5EF4-FFF2-40B4-BE49-F238E27FC236}">
                <a16:creationId xmlns:a16="http://schemas.microsoft.com/office/drawing/2014/main" id="{9367A96E-A2D9-ED47-9072-CF6FDD2D2003}"/>
              </a:ext>
            </a:extLst>
          </p:cNvPr>
          <p:cNvSpPr>
            <a:spLocks noChangeArrowheads="1"/>
          </p:cNvSpPr>
          <p:nvPr/>
        </p:nvSpPr>
        <p:spPr bwMode="auto">
          <a:xfrm>
            <a:off x="17276616" y="6675051"/>
            <a:ext cx="1481834" cy="1307422"/>
          </a:xfrm>
          <a:custGeom>
            <a:avLst/>
            <a:gdLst>
              <a:gd name="T0" fmla="*/ 0 w 1047"/>
              <a:gd name="T1" fmla="*/ 0 h 1047"/>
              <a:gd name="T2" fmla="*/ 1046 w 1047"/>
              <a:gd name="T3" fmla="*/ 523 h 1047"/>
              <a:gd name="T4" fmla="*/ 0 w 1047"/>
              <a:gd name="T5" fmla="*/ 1046 h 1047"/>
              <a:gd name="T6" fmla="*/ 0 w 1047"/>
              <a:gd name="T7" fmla="*/ 0 h 1047"/>
            </a:gdLst>
            <a:ahLst/>
            <a:cxnLst>
              <a:cxn ang="0">
                <a:pos x="T0" y="T1"/>
              </a:cxn>
              <a:cxn ang="0">
                <a:pos x="T2" y="T3"/>
              </a:cxn>
              <a:cxn ang="0">
                <a:pos x="T4" y="T5"/>
              </a:cxn>
              <a:cxn ang="0">
                <a:pos x="T6" y="T7"/>
              </a:cxn>
            </a:cxnLst>
            <a:rect l="0" t="0" r="r" b="b"/>
            <a:pathLst>
              <a:path w="1047" h="1047">
                <a:moveTo>
                  <a:pt x="0" y="0"/>
                </a:moveTo>
                <a:lnTo>
                  <a:pt x="1046" y="523"/>
                </a:lnTo>
                <a:lnTo>
                  <a:pt x="0" y="1046"/>
                </a:lnTo>
                <a:lnTo>
                  <a:pt x="0" y="0"/>
                </a:lnTo>
              </a:path>
            </a:pathLst>
          </a:custGeom>
          <a:solidFill>
            <a:schemeClr val="tx1"/>
          </a:solidFill>
          <a:ln>
            <a:noFill/>
          </a:ln>
          <a:effectLst/>
        </p:spPr>
        <p:txBody>
          <a:bodyPr wrap="none" anchor="ctr"/>
          <a:lstStyle/>
          <a:p>
            <a:endParaRPr lang="en-US" dirty="0"/>
          </a:p>
        </p:txBody>
      </p:sp>
      <p:sp>
        <p:nvSpPr>
          <p:cNvPr id="23" name="Line 21">
            <a:extLst>
              <a:ext uri="{FF2B5EF4-FFF2-40B4-BE49-F238E27FC236}">
                <a16:creationId xmlns:a16="http://schemas.microsoft.com/office/drawing/2014/main" id="{1D15AFF9-B636-6744-B0F9-571772888D5F}"/>
              </a:ext>
            </a:extLst>
          </p:cNvPr>
          <p:cNvSpPr>
            <a:spLocks noChangeShapeType="1"/>
          </p:cNvSpPr>
          <p:nvPr/>
        </p:nvSpPr>
        <p:spPr bwMode="auto">
          <a:xfrm>
            <a:off x="17297881" y="6850065"/>
            <a:ext cx="21266" cy="1436057"/>
          </a:xfrm>
          <a:prstGeom prst="line">
            <a:avLst/>
          </a:prstGeom>
          <a:noFill/>
          <a:ln w="381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4" name="Freeform 338">
            <a:extLst>
              <a:ext uri="{FF2B5EF4-FFF2-40B4-BE49-F238E27FC236}">
                <a16:creationId xmlns:a16="http://schemas.microsoft.com/office/drawing/2014/main" id="{0E68A265-4534-7A4B-904F-ED11C12B1740}"/>
              </a:ext>
            </a:extLst>
          </p:cNvPr>
          <p:cNvSpPr>
            <a:spLocks noChangeArrowheads="1"/>
          </p:cNvSpPr>
          <p:nvPr/>
        </p:nvSpPr>
        <p:spPr bwMode="auto">
          <a:xfrm>
            <a:off x="17409328" y="6956683"/>
            <a:ext cx="668009" cy="639868"/>
          </a:xfrm>
          <a:custGeom>
            <a:avLst/>
            <a:gdLst>
              <a:gd name="T0" fmla="*/ 1308 w 2283"/>
              <a:gd name="T1" fmla="*/ 138 h 2170"/>
              <a:gd name="T2" fmla="*/ 1500 w 2283"/>
              <a:gd name="T3" fmla="*/ 527 h 2170"/>
              <a:gd name="T4" fmla="*/ 1500 w 2283"/>
              <a:gd name="T5" fmla="*/ 527 h 2170"/>
              <a:gd name="T6" fmla="*/ 1640 w 2283"/>
              <a:gd name="T7" fmla="*/ 629 h 2170"/>
              <a:gd name="T8" fmla="*/ 2068 w 2283"/>
              <a:gd name="T9" fmla="*/ 691 h 2170"/>
              <a:gd name="T10" fmla="*/ 2068 w 2283"/>
              <a:gd name="T11" fmla="*/ 691 h 2170"/>
              <a:gd name="T12" fmla="*/ 2172 w 2283"/>
              <a:gd name="T13" fmla="*/ 1009 h 2170"/>
              <a:gd name="T14" fmla="*/ 1862 w 2283"/>
              <a:gd name="T15" fmla="*/ 1311 h 2170"/>
              <a:gd name="T16" fmla="*/ 1862 w 2283"/>
              <a:gd name="T17" fmla="*/ 1311 h 2170"/>
              <a:gd name="T18" fmla="*/ 1808 w 2283"/>
              <a:gd name="T19" fmla="*/ 1476 h 2170"/>
              <a:gd name="T20" fmla="*/ 1881 w 2283"/>
              <a:gd name="T21" fmla="*/ 1902 h 2170"/>
              <a:gd name="T22" fmla="*/ 1881 w 2283"/>
              <a:gd name="T23" fmla="*/ 1902 h 2170"/>
              <a:gd name="T24" fmla="*/ 1612 w 2283"/>
              <a:gd name="T25" fmla="*/ 2098 h 2170"/>
              <a:gd name="T26" fmla="*/ 1228 w 2283"/>
              <a:gd name="T27" fmla="*/ 1896 h 2170"/>
              <a:gd name="T28" fmla="*/ 1228 w 2283"/>
              <a:gd name="T29" fmla="*/ 1896 h 2170"/>
              <a:gd name="T30" fmla="*/ 1054 w 2283"/>
              <a:gd name="T31" fmla="*/ 1896 h 2170"/>
              <a:gd name="T32" fmla="*/ 671 w 2283"/>
              <a:gd name="T33" fmla="*/ 2098 h 2170"/>
              <a:gd name="T34" fmla="*/ 671 w 2283"/>
              <a:gd name="T35" fmla="*/ 2098 h 2170"/>
              <a:gd name="T36" fmla="*/ 401 w 2283"/>
              <a:gd name="T37" fmla="*/ 1902 h 2170"/>
              <a:gd name="T38" fmla="*/ 474 w 2283"/>
              <a:gd name="T39" fmla="*/ 1476 h 2170"/>
              <a:gd name="T40" fmla="*/ 474 w 2283"/>
              <a:gd name="T41" fmla="*/ 1476 h 2170"/>
              <a:gd name="T42" fmla="*/ 421 w 2283"/>
              <a:gd name="T43" fmla="*/ 1311 h 2170"/>
              <a:gd name="T44" fmla="*/ 110 w 2283"/>
              <a:gd name="T45" fmla="*/ 1009 h 2170"/>
              <a:gd name="T46" fmla="*/ 110 w 2283"/>
              <a:gd name="T47" fmla="*/ 1009 h 2170"/>
              <a:gd name="T48" fmla="*/ 214 w 2283"/>
              <a:gd name="T49" fmla="*/ 691 h 2170"/>
              <a:gd name="T50" fmla="*/ 642 w 2283"/>
              <a:gd name="T51" fmla="*/ 629 h 2170"/>
              <a:gd name="T52" fmla="*/ 642 w 2283"/>
              <a:gd name="T53" fmla="*/ 629 h 2170"/>
              <a:gd name="T54" fmla="*/ 782 w 2283"/>
              <a:gd name="T55" fmla="*/ 527 h 2170"/>
              <a:gd name="T56" fmla="*/ 974 w 2283"/>
              <a:gd name="T57" fmla="*/ 138 h 2170"/>
              <a:gd name="T58" fmla="*/ 974 w 2283"/>
              <a:gd name="T59" fmla="*/ 138 h 2170"/>
              <a:gd name="T60" fmla="*/ 1308 w 2283"/>
              <a:gd name="T61" fmla="*/ 138 h 2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3" h="2170">
                <a:moveTo>
                  <a:pt x="1308" y="138"/>
                </a:moveTo>
                <a:lnTo>
                  <a:pt x="1500" y="527"/>
                </a:lnTo>
                <a:lnTo>
                  <a:pt x="1500" y="527"/>
                </a:lnTo>
                <a:cubicBezTo>
                  <a:pt x="1527" y="582"/>
                  <a:pt x="1579" y="620"/>
                  <a:pt x="1640" y="629"/>
                </a:cubicBezTo>
                <a:lnTo>
                  <a:pt x="2068" y="691"/>
                </a:lnTo>
                <a:lnTo>
                  <a:pt x="2068" y="691"/>
                </a:lnTo>
                <a:cubicBezTo>
                  <a:pt x="2221" y="714"/>
                  <a:pt x="2282" y="901"/>
                  <a:pt x="2172" y="1009"/>
                </a:cubicBezTo>
                <a:lnTo>
                  <a:pt x="1862" y="1311"/>
                </a:lnTo>
                <a:lnTo>
                  <a:pt x="1862" y="1311"/>
                </a:lnTo>
                <a:cubicBezTo>
                  <a:pt x="1818" y="1354"/>
                  <a:pt x="1798" y="1415"/>
                  <a:pt x="1808" y="1476"/>
                </a:cubicBezTo>
                <a:lnTo>
                  <a:pt x="1881" y="1902"/>
                </a:lnTo>
                <a:lnTo>
                  <a:pt x="1881" y="1902"/>
                </a:lnTo>
                <a:cubicBezTo>
                  <a:pt x="1907" y="2054"/>
                  <a:pt x="1748" y="2169"/>
                  <a:pt x="1612" y="2098"/>
                </a:cubicBezTo>
                <a:lnTo>
                  <a:pt x="1228" y="1896"/>
                </a:lnTo>
                <a:lnTo>
                  <a:pt x="1228" y="1896"/>
                </a:lnTo>
                <a:cubicBezTo>
                  <a:pt x="1174" y="1868"/>
                  <a:pt x="1109" y="1868"/>
                  <a:pt x="1054" y="1896"/>
                </a:cubicBezTo>
                <a:lnTo>
                  <a:pt x="671" y="2098"/>
                </a:lnTo>
                <a:lnTo>
                  <a:pt x="671" y="2098"/>
                </a:lnTo>
                <a:cubicBezTo>
                  <a:pt x="535" y="2169"/>
                  <a:pt x="375" y="2054"/>
                  <a:pt x="401" y="1902"/>
                </a:cubicBezTo>
                <a:lnTo>
                  <a:pt x="474" y="1476"/>
                </a:lnTo>
                <a:lnTo>
                  <a:pt x="474" y="1476"/>
                </a:lnTo>
                <a:cubicBezTo>
                  <a:pt x="484" y="1415"/>
                  <a:pt x="465" y="1354"/>
                  <a:pt x="421" y="1311"/>
                </a:cubicBezTo>
                <a:lnTo>
                  <a:pt x="110" y="1009"/>
                </a:lnTo>
                <a:lnTo>
                  <a:pt x="110" y="1009"/>
                </a:lnTo>
                <a:cubicBezTo>
                  <a:pt x="0" y="901"/>
                  <a:pt x="61" y="714"/>
                  <a:pt x="214" y="691"/>
                </a:cubicBezTo>
                <a:lnTo>
                  <a:pt x="642" y="629"/>
                </a:lnTo>
                <a:lnTo>
                  <a:pt x="642" y="629"/>
                </a:lnTo>
                <a:cubicBezTo>
                  <a:pt x="703" y="620"/>
                  <a:pt x="755" y="582"/>
                  <a:pt x="782" y="527"/>
                </a:cubicBezTo>
                <a:lnTo>
                  <a:pt x="974" y="138"/>
                </a:lnTo>
                <a:lnTo>
                  <a:pt x="974" y="138"/>
                </a:lnTo>
                <a:cubicBezTo>
                  <a:pt x="1043" y="0"/>
                  <a:pt x="1240" y="0"/>
                  <a:pt x="1308" y="138"/>
                </a:cubicBezTo>
              </a:path>
            </a:pathLst>
          </a:custGeom>
          <a:solidFill>
            <a:schemeClr val="bg1"/>
          </a:solidFill>
          <a:ln>
            <a:noFill/>
          </a:ln>
          <a:effectLst/>
        </p:spPr>
        <p:txBody>
          <a:bodyPr wrap="none" anchor="ctr"/>
          <a:lstStyle/>
          <a:p>
            <a:endParaRPr lang="en-US" dirty="0"/>
          </a:p>
        </p:txBody>
      </p:sp>
      <p:sp>
        <p:nvSpPr>
          <p:cNvPr id="25" name="CuadroTexto 237">
            <a:extLst>
              <a:ext uri="{FF2B5EF4-FFF2-40B4-BE49-F238E27FC236}">
                <a16:creationId xmlns:a16="http://schemas.microsoft.com/office/drawing/2014/main" id="{2CDF3ED8-883A-3045-AE2E-7F7320426A74}"/>
              </a:ext>
            </a:extLst>
          </p:cNvPr>
          <p:cNvSpPr txBox="1"/>
          <p:nvPr/>
        </p:nvSpPr>
        <p:spPr>
          <a:xfrm>
            <a:off x="5348588" y="9230471"/>
            <a:ext cx="4624491" cy="1200329"/>
          </a:xfrm>
          <a:prstGeom prst="rect">
            <a:avLst/>
          </a:prstGeom>
          <a:noFill/>
        </p:spPr>
        <p:txBody>
          <a:bodyPr wrap="square" rtlCol="0">
            <a:spAutoFit/>
          </a:bodyPr>
          <a:lstStyle/>
          <a:p>
            <a:pPr algn="ctr"/>
            <a:r>
              <a:rPr lang="en-US" dirty="0">
                <a:latin typeface="Lato" charset="0"/>
                <a:ea typeface="Lato" charset="0"/>
                <a:cs typeface="Lato" charset="0"/>
              </a:rPr>
              <a:t>I can direct my focused attention.</a:t>
            </a:r>
          </a:p>
        </p:txBody>
      </p:sp>
      <p:sp>
        <p:nvSpPr>
          <p:cNvPr id="26" name="CuadroTexto 238">
            <a:extLst>
              <a:ext uri="{FF2B5EF4-FFF2-40B4-BE49-F238E27FC236}">
                <a16:creationId xmlns:a16="http://schemas.microsoft.com/office/drawing/2014/main" id="{E312DDF9-AB2B-C947-BAEC-B8D94FAA406B}"/>
              </a:ext>
            </a:extLst>
          </p:cNvPr>
          <p:cNvSpPr txBox="1"/>
          <p:nvPr/>
        </p:nvSpPr>
        <p:spPr>
          <a:xfrm>
            <a:off x="15174194" y="11483832"/>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create habits that support energy and focus.</a:t>
            </a:r>
          </a:p>
        </p:txBody>
      </p:sp>
      <p:sp>
        <p:nvSpPr>
          <p:cNvPr id="27" name="CuadroTexto 239">
            <a:extLst>
              <a:ext uri="{FF2B5EF4-FFF2-40B4-BE49-F238E27FC236}">
                <a16:creationId xmlns:a16="http://schemas.microsoft.com/office/drawing/2014/main" id="{630106EB-2A69-CC4B-A87B-971BABDDC354}"/>
              </a:ext>
            </a:extLst>
          </p:cNvPr>
          <p:cNvSpPr txBox="1"/>
          <p:nvPr/>
        </p:nvSpPr>
        <p:spPr>
          <a:xfrm>
            <a:off x="9874675" y="10751947"/>
            <a:ext cx="4624491" cy="2308324"/>
          </a:xfrm>
          <a:prstGeom prst="rect">
            <a:avLst/>
          </a:prstGeom>
          <a:noFill/>
        </p:spPr>
        <p:txBody>
          <a:bodyPr wrap="square" rtlCol="0">
            <a:spAutoFit/>
          </a:bodyPr>
          <a:lstStyle/>
          <a:p>
            <a:pPr algn="ctr"/>
            <a:r>
              <a:rPr lang="en-US" dirty="0">
                <a:latin typeface="Lato" charset="0"/>
                <a:ea typeface="Lato" charset="0"/>
                <a:cs typeface="Lato" charset="0"/>
              </a:rPr>
              <a:t>I can problem solve when it’s hard to concentrate or be productive.</a:t>
            </a:r>
          </a:p>
        </p:txBody>
      </p:sp>
      <p:sp>
        <p:nvSpPr>
          <p:cNvPr id="28" name="CuadroTexto 240">
            <a:extLst>
              <a:ext uri="{FF2B5EF4-FFF2-40B4-BE49-F238E27FC236}">
                <a16:creationId xmlns:a16="http://schemas.microsoft.com/office/drawing/2014/main" id="{E0416A51-8CCB-5E45-A429-3C00A1ABCA09}"/>
              </a:ext>
            </a:extLst>
          </p:cNvPr>
          <p:cNvSpPr txBox="1"/>
          <p:nvPr/>
        </p:nvSpPr>
        <p:spPr>
          <a:xfrm>
            <a:off x="403030" y="10482071"/>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find my flow state in the learning environment.</a:t>
            </a:r>
          </a:p>
        </p:txBody>
      </p:sp>
      <p:sp>
        <p:nvSpPr>
          <p:cNvPr id="29" name="CuadroTexto 237">
            <a:extLst>
              <a:ext uri="{FF2B5EF4-FFF2-40B4-BE49-F238E27FC236}">
                <a16:creationId xmlns:a16="http://schemas.microsoft.com/office/drawing/2014/main" id="{734690E3-F0A3-D345-9A34-14D439B569F6}"/>
              </a:ext>
            </a:extLst>
          </p:cNvPr>
          <p:cNvSpPr txBox="1"/>
          <p:nvPr/>
        </p:nvSpPr>
        <p:spPr>
          <a:xfrm>
            <a:off x="19837879" y="9665669"/>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develop a toolbox of strategies to help me find flow.</a:t>
            </a:r>
          </a:p>
        </p:txBody>
      </p:sp>
    </p:spTree>
    <p:extLst>
      <p:ext uri="{BB962C8B-B14F-4D97-AF65-F5344CB8AC3E}">
        <p14:creationId xmlns:p14="http://schemas.microsoft.com/office/powerpoint/2010/main" val="1400002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HCBG-02.png">
            <a:extLst>
              <a:ext uri="{FF2B5EF4-FFF2-40B4-BE49-F238E27FC236}">
                <a16:creationId xmlns:a16="http://schemas.microsoft.com/office/drawing/2014/main" id="{541F61E6-A359-DC49-8B79-614EB55E8EAF}"/>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1786"/>
            <a:ext cx="24377650" cy="13712428"/>
          </a:xfrm>
          <a:prstGeom prst="rect">
            <a:avLst/>
          </a:prstGeom>
          <a:solidFill>
            <a:schemeClr val="bg2"/>
          </a:solidFill>
          <a:ln w="12700">
            <a:miter lim="400000"/>
          </a:ln>
        </p:spPr>
      </p:pic>
      <p:sp>
        <p:nvSpPr>
          <p:cNvPr id="4" name="Rounded Rectangular Callout 3"/>
          <p:cNvSpPr/>
          <p:nvPr/>
        </p:nvSpPr>
        <p:spPr>
          <a:xfrm>
            <a:off x="2086601" y="5212509"/>
            <a:ext cx="9673011" cy="4301206"/>
          </a:xfrm>
          <a:prstGeom prst="wedgeRoundRectCallout">
            <a:avLst>
              <a:gd name="adj1" fmla="val -35500"/>
              <a:gd name="adj2" fmla="val 78571"/>
              <a:gd name="adj3" fmla="val 16667"/>
            </a:avLst>
          </a:prstGeom>
          <a:solidFill>
            <a:schemeClr val="bg1"/>
          </a:solidFill>
          <a:ln w="12700" cap="flat">
            <a:solidFill>
              <a:schemeClr val="tx1"/>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spAutoFit/>
          </a:bodyPr>
          <a:lstStyle/>
          <a:p>
            <a:pPr algn="ctr" defTabSz="825252" latinLnBrk="1" hangingPunct="0"/>
            <a:endParaRPr lang="en-US" sz="3199" dirty="0">
              <a:solidFill>
                <a:srgbClr val="FFFFFF"/>
              </a:solidFill>
              <a:latin typeface="Helvetica Light"/>
              <a:ea typeface="Helvetica Light"/>
              <a:cs typeface="Helvetica Light"/>
              <a:sym typeface="Helvetica Light"/>
            </a:endParaRPr>
          </a:p>
        </p:txBody>
      </p:sp>
      <p:sp>
        <p:nvSpPr>
          <p:cNvPr id="2" name="Rectangle 1"/>
          <p:cNvSpPr/>
          <p:nvPr/>
        </p:nvSpPr>
        <p:spPr>
          <a:xfrm>
            <a:off x="2480479" y="6828336"/>
            <a:ext cx="8649201" cy="1015663"/>
          </a:xfrm>
          <a:prstGeom prst="rect">
            <a:avLst/>
          </a:prstGeom>
        </p:spPr>
        <p:txBody>
          <a:bodyPr wrap="square">
            <a:spAutoFit/>
          </a:bodyPr>
          <a:lstStyle/>
          <a:p>
            <a:pPr algn="ctr">
              <a:spcAft>
                <a:spcPts val="1799"/>
              </a:spcAft>
              <a:defRPr sz="1800" spc="0">
                <a:solidFill>
                  <a:srgbClr val="000000"/>
                </a:solidFill>
              </a:defRPr>
            </a:pPr>
            <a:r>
              <a:rPr lang="en-PH" sz="6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A flow state is when…</a:t>
            </a:r>
          </a:p>
        </p:txBody>
      </p:sp>
      <p:sp>
        <p:nvSpPr>
          <p:cNvPr id="13" name="Rounded Rectangular Callout 12"/>
          <p:cNvSpPr/>
          <p:nvPr/>
        </p:nvSpPr>
        <p:spPr>
          <a:xfrm>
            <a:off x="12390967" y="6928392"/>
            <a:ext cx="9830641" cy="4301206"/>
          </a:xfrm>
          <a:prstGeom prst="wedgeRoundRectCallout">
            <a:avLst>
              <a:gd name="adj1" fmla="val 37371"/>
              <a:gd name="adj2" fmla="val 73447"/>
              <a:gd name="adj3" fmla="val 16667"/>
            </a:avLst>
          </a:prstGeom>
          <a:solidFill>
            <a:schemeClr val="bg1"/>
          </a:solidFill>
          <a:ln w="12700" cap="flat">
            <a:solidFill>
              <a:schemeClr val="tx1"/>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spAutoFit/>
          </a:bodyPr>
          <a:lstStyle/>
          <a:p>
            <a:pPr algn="ctr" defTabSz="825252" latinLnBrk="1" hangingPunct="0"/>
            <a:endParaRPr lang="en-US" sz="3199" dirty="0">
              <a:solidFill>
                <a:srgbClr val="FFFFFF"/>
              </a:solidFill>
              <a:latin typeface="Helvetica Light"/>
              <a:ea typeface="Helvetica Light"/>
              <a:cs typeface="Helvetica Light"/>
              <a:sym typeface="Helvetica Light"/>
            </a:endParaRPr>
          </a:p>
        </p:txBody>
      </p:sp>
      <p:sp>
        <p:nvSpPr>
          <p:cNvPr id="5" name="Rectangle 4"/>
          <p:cNvSpPr/>
          <p:nvPr/>
        </p:nvSpPr>
        <p:spPr>
          <a:xfrm>
            <a:off x="12914240" y="8056653"/>
            <a:ext cx="8963679" cy="1938992"/>
          </a:xfrm>
          <a:prstGeom prst="rect">
            <a:avLst/>
          </a:prstGeom>
        </p:spPr>
        <p:txBody>
          <a:bodyPr wrap="square">
            <a:spAutoFit/>
          </a:bodyPr>
          <a:lstStyle/>
          <a:p>
            <a:pPr algn="ctr">
              <a:spcAft>
                <a:spcPts val="1799"/>
              </a:spcAft>
              <a:defRPr sz="1800" spc="0">
                <a:solidFill>
                  <a:srgbClr val="000000"/>
                </a:solidFill>
              </a:defRPr>
            </a:pPr>
            <a:r>
              <a:rPr lang="en-PH" sz="6000" dirty="0">
                <a:solidFill>
                  <a:srgbClr val="408B86"/>
                </a:solidFill>
                <a:latin typeface="Lato Medium" panose="020F0502020204030203" pitchFamily="34" charset="0"/>
                <a:ea typeface="Lato Medium" panose="020F0502020204030203" pitchFamily="34" charset="0"/>
                <a:cs typeface="Lato Medium" panose="020F0502020204030203" pitchFamily="34" charset="0"/>
              </a:rPr>
              <a:t>Being in a flow state helps us…</a:t>
            </a:r>
          </a:p>
        </p:txBody>
      </p:sp>
      <p:sp>
        <p:nvSpPr>
          <p:cNvPr id="28" name="Rectángulo 35">
            <a:extLst>
              <a:ext uri="{FF2B5EF4-FFF2-40B4-BE49-F238E27FC236}">
                <a16:creationId xmlns:a16="http://schemas.microsoft.com/office/drawing/2014/main" id="{3E529895-91B7-3C44-A2B8-DA7439C221A9}"/>
              </a:ext>
            </a:extLst>
          </p:cNvPr>
          <p:cNvSpPr/>
          <p:nvPr/>
        </p:nvSpPr>
        <p:spPr>
          <a:xfrm>
            <a:off x="7150" y="1577749"/>
            <a:ext cx="24370500" cy="2760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TextBox 21">
            <a:extLst>
              <a:ext uri="{FF2B5EF4-FFF2-40B4-BE49-F238E27FC236}">
                <a16:creationId xmlns:a16="http://schemas.microsoft.com/office/drawing/2014/main" id="{B2FA4D26-5C6B-1447-8523-38FA1CDEA27E}"/>
              </a:ext>
            </a:extLst>
          </p:cNvPr>
          <p:cNvSpPr txBox="1"/>
          <p:nvPr/>
        </p:nvSpPr>
        <p:spPr>
          <a:xfrm>
            <a:off x="3544187" y="2290726"/>
            <a:ext cx="8644638"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Medium" panose="020F0502020204030203" pitchFamily="34" charset="0"/>
                <a:cs typeface="Poppins" pitchFamily="2" charset="77"/>
              </a:rPr>
              <a:t>Turn &amp; Talk</a:t>
            </a:r>
          </a:p>
        </p:txBody>
      </p:sp>
      <p:sp>
        <p:nvSpPr>
          <p:cNvPr id="26" name="Freeform 25">
            <a:extLst>
              <a:ext uri="{FF2B5EF4-FFF2-40B4-BE49-F238E27FC236}">
                <a16:creationId xmlns:a16="http://schemas.microsoft.com/office/drawing/2014/main" id="{CDDDA6B7-7F61-5C4F-8796-58DB392B09C2}"/>
              </a:ext>
            </a:extLst>
          </p:cNvPr>
          <p:cNvSpPr/>
          <p:nvPr/>
        </p:nvSpPr>
        <p:spPr>
          <a:xfrm>
            <a:off x="1617785" y="1970119"/>
            <a:ext cx="1985710" cy="1964655"/>
          </a:xfrm>
          <a:custGeom>
            <a:avLst/>
            <a:gdLst/>
            <a:ahLst/>
            <a:cxnLst>
              <a:cxn ang="3cd4">
                <a:pos x="hc" y="t"/>
              </a:cxn>
              <a:cxn ang="cd2">
                <a:pos x="l" y="vc"/>
              </a:cxn>
              <a:cxn ang="cd4">
                <a:pos x="hc" y="b"/>
              </a:cxn>
              <a:cxn ang="0">
                <a:pos x="r" y="vc"/>
              </a:cxn>
            </a:cxnLst>
            <a:rect l="l" t="t" r="r" b="b"/>
            <a:pathLst>
              <a:path w="564" h="562">
                <a:moveTo>
                  <a:pt x="564" y="281"/>
                </a:moveTo>
                <a:cubicBezTo>
                  <a:pt x="564" y="436"/>
                  <a:pt x="438" y="562"/>
                  <a:pt x="283" y="562"/>
                </a:cubicBezTo>
                <a:cubicBezTo>
                  <a:pt x="127" y="562"/>
                  <a:pt x="0" y="436"/>
                  <a:pt x="0" y="281"/>
                </a:cubicBezTo>
                <a:cubicBezTo>
                  <a:pt x="0" y="126"/>
                  <a:pt x="127" y="0"/>
                  <a:pt x="283" y="0"/>
                </a:cubicBezTo>
                <a:cubicBezTo>
                  <a:pt x="438" y="0"/>
                  <a:pt x="564" y="126"/>
                  <a:pt x="564" y="281"/>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pic>
        <p:nvPicPr>
          <p:cNvPr id="6" name="Picture 5">
            <a:extLst>
              <a:ext uri="{FF2B5EF4-FFF2-40B4-BE49-F238E27FC236}">
                <a16:creationId xmlns:a16="http://schemas.microsoft.com/office/drawing/2014/main" id="{8EC7FE36-CB97-3141-83EA-A06378367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431" y="1970117"/>
            <a:ext cx="1644048" cy="1644048"/>
          </a:xfrm>
          <a:prstGeom prst="rect">
            <a:avLst/>
          </a:prstGeom>
        </p:spPr>
      </p:pic>
      <p:grpSp>
        <p:nvGrpSpPr>
          <p:cNvPr id="3" name="Group 2">
            <a:extLst>
              <a:ext uri="{FF2B5EF4-FFF2-40B4-BE49-F238E27FC236}">
                <a16:creationId xmlns:a16="http://schemas.microsoft.com/office/drawing/2014/main" id="{E1BFC26E-81AD-FC25-944B-020A2A44BBF7}"/>
              </a:ext>
            </a:extLst>
          </p:cNvPr>
          <p:cNvGrpSpPr/>
          <p:nvPr/>
        </p:nvGrpSpPr>
        <p:grpSpPr>
          <a:xfrm>
            <a:off x="23643882" y="636982"/>
            <a:ext cx="746125" cy="447675"/>
            <a:chOff x="23107650" y="1436813"/>
            <a:chExt cx="746125" cy="447675"/>
          </a:xfrm>
        </p:grpSpPr>
        <p:sp>
          <p:nvSpPr>
            <p:cNvPr id="7" name="Rectangle 6">
              <a:extLst>
                <a:ext uri="{FF2B5EF4-FFF2-40B4-BE49-F238E27FC236}">
                  <a16:creationId xmlns:a16="http://schemas.microsoft.com/office/drawing/2014/main" id="{70384252-FCD3-387E-3F79-1FA052075CD9}"/>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FA80A99-27F0-472E-8F90-9709EF9C8291}"/>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8EDBC5F6-D2DF-FBD2-CF87-B643D37366EA}"/>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39</a:t>
            </a:r>
          </a:p>
        </p:txBody>
      </p:sp>
    </p:spTree>
    <p:extLst>
      <p:ext uri="{BB962C8B-B14F-4D97-AF65-F5344CB8AC3E}">
        <p14:creationId xmlns:p14="http://schemas.microsoft.com/office/powerpoint/2010/main" val="14642223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330" name="Freeform 284">
            <a:extLst>
              <a:ext uri="{FF2B5EF4-FFF2-40B4-BE49-F238E27FC236}">
                <a16:creationId xmlns:a16="http://schemas.microsoft.com/office/drawing/2014/main" id="{7C6B25C4-FA0F-804C-A4A6-FF326D60A7FA}"/>
              </a:ext>
            </a:extLst>
          </p:cNvPr>
          <p:cNvSpPr>
            <a:spLocks noChangeArrowheads="1"/>
          </p:cNvSpPr>
          <p:nvPr/>
        </p:nvSpPr>
        <p:spPr bwMode="auto">
          <a:xfrm>
            <a:off x="12982801" y="5516917"/>
            <a:ext cx="1716943" cy="1307724"/>
          </a:xfrm>
          <a:custGeom>
            <a:avLst/>
            <a:gdLst>
              <a:gd name="T0" fmla="*/ 1584 w 1704"/>
              <a:gd name="T1" fmla="*/ 1295 h 1296"/>
              <a:gd name="T2" fmla="*/ 1584 w 1704"/>
              <a:gd name="T3" fmla="*/ 1295 h 1296"/>
              <a:gd name="T4" fmla="*/ 119 w 1704"/>
              <a:gd name="T5" fmla="*/ 1295 h 1296"/>
              <a:gd name="T6" fmla="*/ 0 w 1704"/>
              <a:gd name="T7" fmla="*/ 1175 h 1296"/>
              <a:gd name="T8" fmla="*/ 0 w 1704"/>
              <a:gd name="T9" fmla="*/ 119 h 1296"/>
              <a:gd name="T10" fmla="*/ 119 w 1704"/>
              <a:gd name="T11" fmla="*/ 0 h 1296"/>
              <a:gd name="T12" fmla="*/ 1584 w 1704"/>
              <a:gd name="T13" fmla="*/ 0 h 1296"/>
              <a:gd name="T14" fmla="*/ 1703 w 1704"/>
              <a:gd name="T15" fmla="*/ 119 h 1296"/>
              <a:gd name="T16" fmla="*/ 1703 w 1704"/>
              <a:gd name="T17" fmla="*/ 1175 h 1296"/>
              <a:gd name="T18" fmla="*/ 1584 w 1704"/>
              <a:gd name="T19" fmla="*/ 1295 h 1296"/>
              <a:gd name="T20" fmla="*/ 119 w 1704"/>
              <a:gd name="T21" fmla="*/ 77 h 1296"/>
              <a:gd name="T22" fmla="*/ 119 w 1704"/>
              <a:gd name="T23" fmla="*/ 77 h 1296"/>
              <a:gd name="T24" fmla="*/ 76 w 1704"/>
              <a:gd name="T25" fmla="*/ 119 h 1296"/>
              <a:gd name="T26" fmla="*/ 76 w 1704"/>
              <a:gd name="T27" fmla="*/ 1175 h 1296"/>
              <a:gd name="T28" fmla="*/ 119 w 1704"/>
              <a:gd name="T29" fmla="*/ 1209 h 1296"/>
              <a:gd name="T30" fmla="*/ 1584 w 1704"/>
              <a:gd name="T31" fmla="*/ 1209 h 1296"/>
              <a:gd name="T32" fmla="*/ 1618 w 1704"/>
              <a:gd name="T33" fmla="*/ 1175 h 1296"/>
              <a:gd name="T34" fmla="*/ 1618 w 1704"/>
              <a:gd name="T35" fmla="*/ 119 h 1296"/>
              <a:gd name="T36" fmla="*/ 1584 w 1704"/>
              <a:gd name="T37" fmla="*/ 77 h 1296"/>
              <a:gd name="T38" fmla="*/ 119 w 1704"/>
              <a:gd name="T39" fmla="*/ 7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04" h="1296">
                <a:moveTo>
                  <a:pt x="1584" y="1295"/>
                </a:moveTo>
                <a:lnTo>
                  <a:pt x="1584" y="1295"/>
                </a:lnTo>
                <a:cubicBezTo>
                  <a:pt x="119" y="1295"/>
                  <a:pt x="119" y="1295"/>
                  <a:pt x="119" y="1295"/>
                </a:cubicBezTo>
                <a:cubicBezTo>
                  <a:pt x="51" y="1295"/>
                  <a:pt x="0" y="1235"/>
                  <a:pt x="0" y="1175"/>
                </a:cubicBezTo>
                <a:cubicBezTo>
                  <a:pt x="0" y="119"/>
                  <a:pt x="0" y="119"/>
                  <a:pt x="0" y="119"/>
                </a:cubicBezTo>
                <a:cubicBezTo>
                  <a:pt x="0" y="51"/>
                  <a:pt x="51" y="0"/>
                  <a:pt x="119" y="0"/>
                </a:cubicBezTo>
                <a:cubicBezTo>
                  <a:pt x="1584" y="0"/>
                  <a:pt x="1584" y="0"/>
                  <a:pt x="1584" y="0"/>
                </a:cubicBezTo>
                <a:cubicBezTo>
                  <a:pt x="1643" y="0"/>
                  <a:pt x="1703" y="51"/>
                  <a:pt x="1703" y="119"/>
                </a:cubicBezTo>
                <a:cubicBezTo>
                  <a:pt x="1703" y="1175"/>
                  <a:pt x="1703" y="1175"/>
                  <a:pt x="1703" y="1175"/>
                </a:cubicBezTo>
                <a:cubicBezTo>
                  <a:pt x="1703" y="1235"/>
                  <a:pt x="1643" y="1295"/>
                  <a:pt x="1584" y="1295"/>
                </a:cubicBezTo>
                <a:close/>
                <a:moveTo>
                  <a:pt x="119" y="77"/>
                </a:moveTo>
                <a:lnTo>
                  <a:pt x="119" y="77"/>
                </a:lnTo>
                <a:cubicBezTo>
                  <a:pt x="93" y="77"/>
                  <a:pt x="76" y="93"/>
                  <a:pt x="76" y="119"/>
                </a:cubicBezTo>
                <a:cubicBezTo>
                  <a:pt x="76" y="1175"/>
                  <a:pt x="76" y="1175"/>
                  <a:pt x="76" y="1175"/>
                </a:cubicBezTo>
                <a:cubicBezTo>
                  <a:pt x="76" y="1192"/>
                  <a:pt x="93" y="1209"/>
                  <a:pt x="119" y="1209"/>
                </a:cubicBezTo>
                <a:cubicBezTo>
                  <a:pt x="1584" y="1209"/>
                  <a:pt x="1584" y="1209"/>
                  <a:pt x="1584" y="1209"/>
                </a:cubicBezTo>
                <a:cubicBezTo>
                  <a:pt x="1601" y="1209"/>
                  <a:pt x="1618" y="1192"/>
                  <a:pt x="1618" y="1175"/>
                </a:cubicBezTo>
                <a:cubicBezTo>
                  <a:pt x="1618" y="119"/>
                  <a:pt x="1618" y="119"/>
                  <a:pt x="1618" y="119"/>
                </a:cubicBezTo>
                <a:cubicBezTo>
                  <a:pt x="1618" y="93"/>
                  <a:pt x="1601" y="77"/>
                  <a:pt x="1584" y="77"/>
                </a:cubicBezTo>
                <a:lnTo>
                  <a:pt x="119" y="77"/>
                </a:lnTo>
                <a:close/>
              </a:path>
            </a:pathLst>
          </a:custGeom>
          <a:solidFill>
            <a:schemeClr val="bg1"/>
          </a:solidFill>
          <a:ln>
            <a:noFill/>
          </a:ln>
          <a:effectLst/>
        </p:spPr>
        <p:txBody>
          <a:bodyPr wrap="none" anchor="ctr"/>
          <a:lstStyle/>
          <a:p>
            <a:endParaRPr lang="es-MX"/>
          </a:p>
        </p:txBody>
      </p:sp>
      <p:sp>
        <p:nvSpPr>
          <p:cNvPr id="331" name="Freeform 285">
            <a:extLst>
              <a:ext uri="{FF2B5EF4-FFF2-40B4-BE49-F238E27FC236}">
                <a16:creationId xmlns:a16="http://schemas.microsoft.com/office/drawing/2014/main" id="{6ED35CCB-E9D2-414D-BDD9-02440266CF85}"/>
              </a:ext>
            </a:extLst>
          </p:cNvPr>
          <p:cNvSpPr>
            <a:spLocks noChangeArrowheads="1"/>
          </p:cNvSpPr>
          <p:nvPr/>
        </p:nvSpPr>
        <p:spPr bwMode="auto">
          <a:xfrm>
            <a:off x="12982801" y="5725974"/>
            <a:ext cx="1712494" cy="80065"/>
          </a:xfrm>
          <a:custGeom>
            <a:avLst/>
            <a:gdLst>
              <a:gd name="T0" fmla="*/ 1661 w 1696"/>
              <a:gd name="T1" fmla="*/ 77 h 78"/>
              <a:gd name="T2" fmla="*/ 1661 w 1696"/>
              <a:gd name="T3" fmla="*/ 77 h 78"/>
              <a:gd name="T4" fmla="*/ 34 w 1696"/>
              <a:gd name="T5" fmla="*/ 77 h 78"/>
              <a:gd name="T6" fmla="*/ 0 w 1696"/>
              <a:gd name="T7" fmla="*/ 34 h 78"/>
              <a:gd name="T8" fmla="*/ 34 w 1696"/>
              <a:gd name="T9" fmla="*/ 0 h 78"/>
              <a:gd name="T10" fmla="*/ 1661 w 1696"/>
              <a:gd name="T11" fmla="*/ 0 h 78"/>
              <a:gd name="T12" fmla="*/ 1695 w 1696"/>
              <a:gd name="T13" fmla="*/ 34 h 78"/>
              <a:gd name="T14" fmla="*/ 1661 w 1696"/>
              <a:gd name="T15" fmla="*/ 77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6" h="78">
                <a:moveTo>
                  <a:pt x="1661" y="77"/>
                </a:moveTo>
                <a:lnTo>
                  <a:pt x="1661" y="77"/>
                </a:lnTo>
                <a:cubicBezTo>
                  <a:pt x="34" y="77"/>
                  <a:pt x="34" y="77"/>
                  <a:pt x="34" y="77"/>
                </a:cubicBezTo>
                <a:cubicBezTo>
                  <a:pt x="16" y="77"/>
                  <a:pt x="0" y="60"/>
                  <a:pt x="0" y="34"/>
                </a:cubicBezTo>
                <a:cubicBezTo>
                  <a:pt x="0" y="17"/>
                  <a:pt x="16" y="0"/>
                  <a:pt x="34" y="0"/>
                </a:cubicBezTo>
                <a:cubicBezTo>
                  <a:pt x="1661" y="0"/>
                  <a:pt x="1661" y="0"/>
                  <a:pt x="1661" y="0"/>
                </a:cubicBezTo>
                <a:cubicBezTo>
                  <a:pt x="1677" y="0"/>
                  <a:pt x="1695" y="17"/>
                  <a:pt x="1695" y="34"/>
                </a:cubicBezTo>
                <a:cubicBezTo>
                  <a:pt x="1695" y="60"/>
                  <a:pt x="1677" y="77"/>
                  <a:pt x="1661" y="77"/>
                </a:cubicBezTo>
              </a:path>
            </a:pathLst>
          </a:custGeom>
          <a:solidFill>
            <a:schemeClr val="bg1"/>
          </a:solidFill>
          <a:ln>
            <a:noFill/>
          </a:ln>
          <a:effectLst/>
        </p:spPr>
        <p:txBody>
          <a:bodyPr wrap="none" anchor="ctr"/>
          <a:lstStyle/>
          <a:p>
            <a:endParaRPr lang="es-MX"/>
          </a:p>
        </p:txBody>
      </p:sp>
      <p:sp>
        <p:nvSpPr>
          <p:cNvPr id="332" name="Freeform 286">
            <a:extLst>
              <a:ext uri="{FF2B5EF4-FFF2-40B4-BE49-F238E27FC236}">
                <a16:creationId xmlns:a16="http://schemas.microsoft.com/office/drawing/2014/main" id="{157D837B-9438-1B41-8AC9-E2CF0F849BAE}"/>
              </a:ext>
            </a:extLst>
          </p:cNvPr>
          <p:cNvSpPr>
            <a:spLocks noChangeArrowheads="1"/>
          </p:cNvSpPr>
          <p:nvPr/>
        </p:nvSpPr>
        <p:spPr bwMode="auto">
          <a:xfrm>
            <a:off x="12982801" y="5921688"/>
            <a:ext cx="1712494" cy="80065"/>
          </a:xfrm>
          <a:custGeom>
            <a:avLst/>
            <a:gdLst>
              <a:gd name="T0" fmla="*/ 1661 w 1696"/>
              <a:gd name="T1" fmla="*/ 77 h 78"/>
              <a:gd name="T2" fmla="*/ 1661 w 1696"/>
              <a:gd name="T3" fmla="*/ 77 h 78"/>
              <a:gd name="T4" fmla="*/ 34 w 1696"/>
              <a:gd name="T5" fmla="*/ 77 h 78"/>
              <a:gd name="T6" fmla="*/ 0 w 1696"/>
              <a:gd name="T7" fmla="*/ 43 h 78"/>
              <a:gd name="T8" fmla="*/ 34 w 1696"/>
              <a:gd name="T9" fmla="*/ 0 h 78"/>
              <a:gd name="T10" fmla="*/ 1661 w 1696"/>
              <a:gd name="T11" fmla="*/ 0 h 78"/>
              <a:gd name="T12" fmla="*/ 1695 w 1696"/>
              <a:gd name="T13" fmla="*/ 43 h 78"/>
              <a:gd name="T14" fmla="*/ 1661 w 1696"/>
              <a:gd name="T15" fmla="*/ 77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6" h="78">
                <a:moveTo>
                  <a:pt x="1661" y="77"/>
                </a:moveTo>
                <a:lnTo>
                  <a:pt x="1661" y="77"/>
                </a:lnTo>
                <a:cubicBezTo>
                  <a:pt x="34" y="77"/>
                  <a:pt x="34" y="77"/>
                  <a:pt x="34" y="77"/>
                </a:cubicBezTo>
                <a:cubicBezTo>
                  <a:pt x="16" y="77"/>
                  <a:pt x="0" y="60"/>
                  <a:pt x="0" y="43"/>
                </a:cubicBezTo>
                <a:cubicBezTo>
                  <a:pt x="0" y="17"/>
                  <a:pt x="16" y="0"/>
                  <a:pt x="34" y="0"/>
                </a:cubicBezTo>
                <a:cubicBezTo>
                  <a:pt x="1661" y="0"/>
                  <a:pt x="1661" y="0"/>
                  <a:pt x="1661" y="0"/>
                </a:cubicBezTo>
                <a:cubicBezTo>
                  <a:pt x="1677" y="0"/>
                  <a:pt x="1695" y="17"/>
                  <a:pt x="1695" y="43"/>
                </a:cubicBezTo>
                <a:cubicBezTo>
                  <a:pt x="1695" y="60"/>
                  <a:pt x="1677" y="77"/>
                  <a:pt x="1661" y="77"/>
                </a:cubicBezTo>
              </a:path>
            </a:pathLst>
          </a:custGeom>
          <a:solidFill>
            <a:schemeClr val="bg1"/>
          </a:solidFill>
          <a:ln>
            <a:noFill/>
          </a:ln>
          <a:effectLst/>
        </p:spPr>
        <p:txBody>
          <a:bodyPr wrap="none" anchor="ctr"/>
          <a:lstStyle/>
          <a:p>
            <a:endParaRPr lang="es-MX"/>
          </a:p>
        </p:txBody>
      </p:sp>
      <p:sp>
        <p:nvSpPr>
          <p:cNvPr id="333" name="Freeform 287">
            <a:extLst>
              <a:ext uri="{FF2B5EF4-FFF2-40B4-BE49-F238E27FC236}">
                <a16:creationId xmlns:a16="http://schemas.microsoft.com/office/drawing/2014/main" id="{C3E5649B-31A9-1E4F-919E-9141B58B588E}"/>
              </a:ext>
            </a:extLst>
          </p:cNvPr>
          <p:cNvSpPr>
            <a:spLocks noChangeArrowheads="1"/>
          </p:cNvSpPr>
          <p:nvPr/>
        </p:nvSpPr>
        <p:spPr bwMode="auto">
          <a:xfrm>
            <a:off x="14108153" y="6335357"/>
            <a:ext cx="378085" cy="284675"/>
          </a:xfrm>
          <a:custGeom>
            <a:avLst/>
            <a:gdLst>
              <a:gd name="T0" fmla="*/ 341 w 376"/>
              <a:gd name="T1" fmla="*/ 281 h 282"/>
              <a:gd name="T2" fmla="*/ 341 w 376"/>
              <a:gd name="T3" fmla="*/ 281 h 282"/>
              <a:gd name="T4" fmla="*/ 34 w 376"/>
              <a:gd name="T5" fmla="*/ 281 h 282"/>
              <a:gd name="T6" fmla="*/ 0 w 376"/>
              <a:gd name="T7" fmla="*/ 238 h 282"/>
              <a:gd name="T8" fmla="*/ 0 w 376"/>
              <a:gd name="T9" fmla="*/ 43 h 282"/>
              <a:gd name="T10" fmla="*/ 34 w 376"/>
              <a:gd name="T11" fmla="*/ 0 h 282"/>
              <a:gd name="T12" fmla="*/ 341 w 376"/>
              <a:gd name="T13" fmla="*/ 0 h 282"/>
              <a:gd name="T14" fmla="*/ 375 w 376"/>
              <a:gd name="T15" fmla="*/ 43 h 282"/>
              <a:gd name="T16" fmla="*/ 375 w 376"/>
              <a:gd name="T17" fmla="*/ 238 h 282"/>
              <a:gd name="T18" fmla="*/ 341 w 376"/>
              <a:gd name="T19" fmla="*/ 281 h 282"/>
              <a:gd name="T20" fmla="*/ 77 w 376"/>
              <a:gd name="T21" fmla="*/ 204 h 282"/>
              <a:gd name="T22" fmla="*/ 77 w 376"/>
              <a:gd name="T23" fmla="*/ 204 h 282"/>
              <a:gd name="T24" fmla="*/ 298 w 376"/>
              <a:gd name="T25" fmla="*/ 204 h 282"/>
              <a:gd name="T26" fmla="*/ 298 w 376"/>
              <a:gd name="T27" fmla="*/ 77 h 282"/>
              <a:gd name="T28" fmla="*/ 77 w 376"/>
              <a:gd name="T29" fmla="*/ 77 h 282"/>
              <a:gd name="T30" fmla="*/ 77 w 376"/>
              <a:gd name="T31" fmla="*/ 20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6" h="282">
                <a:moveTo>
                  <a:pt x="341" y="281"/>
                </a:moveTo>
                <a:lnTo>
                  <a:pt x="341" y="281"/>
                </a:lnTo>
                <a:cubicBezTo>
                  <a:pt x="34" y="281"/>
                  <a:pt x="34" y="281"/>
                  <a:pt x="34" y="281"/>
                </a:cubicBezTo>
                <a:cubicBezTo>
                  <a:pt x="17" y="281"/>
                  <a:pt x="0" y="264"/>
                  <a:pt x="0" y="238"/>
                </a:cubicBezTo>
                <a:cubicBezTo>
                  <a:pt x="0" y="43"/>
                  <a:pt x="0" y="43"/>
                  <a:pt x="0" y="43"/>
                </a:cubicBezTo>
                <a:cubicBezTo>
                  <a:pt x="0" y="17"/>
                  <a:pt x="17" y="0"/>
                  <a:pt x="34" y="0"/>
                </a:cubicBezTo>
                <a:cubicBezTo>
                  <a:pt x="341" y="0"/>
                  <a:pt x="341" y="0"/>
                  <a:pt x="341" y="0"/>
                </a:cubicBezTo>
                <a:cubicBezTo>
                  <a:pt x="358" y="0"/>
                  <a:pt x="375" y="17"/>
                  <a:pt x="375" y="43"/>
                </a:cubicBezTo>
                <a:cubicBezTo>
                  <a:pt x="375" y="238"/>
                  <a:pt x="375" y="238"/>
                  <a:pt x="375" y="238"/>
                </a:cubicBezTo>
                <a:cubicBezTo>
                  <a:pt x="375" y="264"/>
                  <a:pt x="358" y="281"/>
                  <a:pt x="341" y="281"/>
                </a:cubicBezTo>
                <a:close/>
                <a:moveTo>
                  <a:pt x="77" y="204"/>
                </a:moveTo>
                <a:lnTo>
                  <a:pt x="77" y="204"/>
                </a:lnTo>
                <a:cubicBezTo>
                  <a:pt x="298" y="204"/>
                  <a:pt x="298" y="204"/>
                  <a:pt x="298" y="204"/>
                </a:cubicBezTo>
                <a:cubicBezTo>
                  <a:pt x="298" y="77"/>
                  <a:pt x="298" y="77"/>
                  <a:pt x="298" y="77"/>
                </a:cubicBezTo>
                <a:cubicBezTo>
                  <a:pt x="77" y="77"/>
                  <a:pt x="77" y="77"/>
                  <a:pt x="77" y="77"/>
                </a:cubicBezTo>
                <a:lnTo>
                  <a:pt x="77" y="204"/>
                </a:lnTo>
                <a:close/>
              </a:path>
            </a:pathLst>
          </a:custGeom>
          <a:solidFill>
            <a:schemeClr val="bg1"/>
          </a:solidFill>
          <a:ln>
            <a:noFill/>
          </a:ln>
          <a:effectLst/>
        </p:spPr>
        <p:txBody>
          <a:bodyPr wrap="none" anchor="ctr"/>
          <a:lstStyle/>
          <a:p>
            <a:endParaRPr lang="es-MX"/>
          </a:p>
        </p:txBody>
      </p:sp>
      <p:sp>
        <p:nvSpPr>
          <p:cNvPr id="334" name="Freeform 288">
            <a:extLst>
              <a:ext uri="{FF2B5EF4-FFF2-40B4-BE49-F238E27FC236}">
                <a16:creationId xmlns:a16="http://schemas.microsoft.com/office/drawing/2014/main" id="{6CA3BF08-4D44-264C-ACC7-DE51848F5CC6}"/>
              </a:ext>
            </a:extLst>
          </p:cNvPr>
          <p:cNvSpPr>
            <a:spLocks noChangeArrowheads="1"/>
          </p:cNvSpPr>
          <p:nvPr/>
        </p:nvSpPr>
        <p:spPr bwMode="auto">
          <a:xfrm>
            <a:off x="13187411" y="6335357"/>
            <a:ext cx="284675" cy="80065"/>
          </a:xfrm>
          <a:custGeom>
            <a:avLst/>
            <a:gdLst>
              <a:gd name="T0" fmla="*/ 247 w 282"/>
              <a:gd name="T1" fmla="*/ 77 h 78"/>
              <a:gd name="T2" fmla="*/ 247 w 282"/>
              <a:gd name="T3" fmla="*/ 77 h 78"/>
              <a:gd name="T4" fmla="*/ 43 w 282"/>
              <a:gd name="T5" fmla="*/ 77 h 78"/>
              <a:gd name="T6" fmla="*/ 0 w 282"/>
              <a:gd name="T7" fmla="*/ 43 h 78"/>
              <a:gd name="T8" fmla="*/ 43 w 282"/>
              <a:gd name="T9" fmla="*/ 0 h 78"/>
              <a:gd name="T10" fmla="*/ 247 w 282"/>
              <a:gd name="T11" fmla="*/ 0 h 78"/>
              <a:gd name="T12" fmla="*/ 281 w 282"/>
              <a:gd name="T13" fmla="*/ 43 h 78"/>
              <a:gd name="T14" fmla="*/ 247 w 282"/>
              <a:gd name="T15" fmla="*/ 77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78">
                <a:moveTo>
                  <a:pt x="247" y="77"/>
                </a:moveTo>
                <a:lnTo>
                  <a:pt x="247" y="77"/>
                </a:lnTo>
                <a:cubicBezTo>
                  <a:pt x="43" y="77"/>
                  <a:pt x="43" y="77"/>
                  <a:pt x="43" y="77"/>
                </a:cubicBezTo>
                <a:cubicBezTo>
                  <a:pt x="17" y="77"/>
                  <a:pt x="0" y="60"/>
                  <a:pt x="0" y="43"/>
                </a:cubicBezTo>
                <a:cubicBezTo>
                  <a:pt x="0" y="17"/>
                  <a:pt x="17" y="0"/>
                  <a:pt x="43" y="0"/>
                </a:cubicBezTo>
                <a:cubicBezTo>
                  <a:pt x="247" y="0"/>
                  <a:pt x="247" y="0"/>
                  <a:pt x="247" y="0"/>
                </a:cubicBezTo>
                <a:cubicBezTo>
                  <a:pt x="264" y="0"/>
                  <a:pt x="281" y="17"/>
                  <a:pt x="281" y="43"/>
                </a:cubicBezTo>
                <a:cubicBezTo>
                  <a:pt x="281" y="60"/>
                  <a:pt x="264" y="77"/>
                  <a:pt x="247" y="77"/>
                </a:cubicBezTo>
              </a:path>
            </a:pathLst>
          </a:custGeom>
          <a:solidFill>
            <a:schemeClr val="bg1"/>
          </a:solidFill>
          <a:ln>
            <a:noFill/>
          </a:ln>
          <a:effectLst/>
        </p:spPr>
        <p:txBody>
          <a:bodyPr wrap="none" anchor="ctr"/>
          <a:lstStyle/>
          <a:p>
            <a:endParaRPr lang="es-MX"/>
          </a:p>
        </p:txBody>
      </p:sp>
      <p:sp>
        <p:nvSpPr>
          <p:cNvPr id="335" name="Freeform 289">
            <a:extLst>
              <a:ext uri="{FF2B5EF4-FFF2-40B4-BE49-F238E27FC236}">
                <a16:creationId xmlns:a16="http://schemas.microsoft.com/office/drawing/2014/main" id="{8F470671-02FB-BB47-A9F0-D700A52C949E}"/>
              </a:ext>
            </a:extLst>
          </p:cNvPr>
          <p:cNvSpPr>
            <a:spLocks noChangeArrowheads="1"/>
          </p:cNvSpPr>
          <p:nvPr/>
        </p:nvSpPr>
        <p:spPr bwMode="auto">
          <a:xfrm>
            <a:off x="13187411" y="6539966"/>
            <a:ext cx="489284" cy="80065"/>
          </a:xfrm>
          <a:custGeom>
            <a:avLst/>
            <a:gdLst>
              <a:gd name="T0" fmla="*/ 443 w 486"/>
              <a:gd name="T1" fmla="*/ 77 h 78"/>
              <a:gd name="T2" fmla="*/ 443 w 486"/>
              <a:gd name="T3" fmla="*/ 77 h 78"/>
              <a:gd name="T4" fmla="*/ 43 w 486"/>
              <a:gd name="T5" fmla="*/ 77 h 78"/>
              <a:gd name="T6" fmla="*/ 0 w 486"/>
              <a:gd name="T7" fmla="*/ 34 h 78"/>
              <a:gd name="T8" fmla="*/ 43 w 486"/>
              <a:gd name="T9" fmla="*/ 0 h 78"/>
              <a:gd name="T10" fmla="*/ 443 w 486"/>
              <a:gd name="T11" fmla="*/ 0 h 78"/>
              <a:gd name="T12" fmla="*/ 485 w 486"/>
              <a:gd name="T13" fmla="*/ 34 h 78"/>
              <a:gd name="T14" fmla="*/ 443 w 486"/>
              <a:gd name="T15" fmla="*/ 77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78">
                <a:moveTo>
                  <a:pt x="443" y="77"/>
                </a:moveTo>
                <a:lnTo>
                  <a:pt x="443" y="77"/>
                </a:lnTo>
                <a:cubicBezTo>
                  <a:pt x="43" y="77"/>
                  <a:pt x="43" y="77"/>
                  <a:pt x="43" y="77"/>
                </a:cubicBezTo>
                <a:cubicBezTo>
                  <a:pt x="17" y="77"/>
                  <a:pt x="0" y="60"/>
                  <a:pt x="0" y="34"/>
                </a:cubicBezTo>
                <a:cubicBezTo>
                  <a:pt x="0" y="17"/>
                  <a:pt x="17" y="0"/>
                  <a:pt x="43" y="0"/>
                </a:cubicBezTo>
                <a:cubicBezTo>
                  <a:pt x="443" y="0"/>
                  <a:pt x="443" y="0"/>
                  <a:pt x="443" y="0"/>
                </a:cubicBezTo>
                <a:cubicBezTo>
                  <a:pt x="469" y="0"/>
                  <a:pt x="485" y="17"/>
                  <a:pt x="485" y="34"/>
                </a:cubicBezTo>
                <a:cubicBezTo>
                  <a:pt x="485" y="60"/>
                  <a:pt x="469" y="77"/>
                  <a:pt x="443" y="77"/>
                </a:cubicBezTo>
              </a:path>
            </a:pathLst>
          </a:custGeom>
          <a:solidFill>
            <a:schemeClr val="bg1"/>
          </a:solidFill>
          <a:ln>
            <a:noFill/>
          </a:ln>
          <a:effectLst/>
        </p:spPr>
        <p:txBody>
          <a:bodyPr wrap="none" anchor="ctr"/>
          <a:lstStyle/>
          <a:p>
            <a:endParaRPr lang="es-MX"/>
          </a:p>
        </p:txBody>
      </p:sp>
      <p:sp>
        <p:nvSpPr>
          <p:cNvPr id="336" name="Freeform 290">
            <a:extLst>
              <a:ext uri="{FF2B5EF4-FFF2-40B4-BE49-F238E27FC236}">
                <a16:creationId xmlns:a16="http://schemas.microsoft.com/office/drawing/2014/main" id="{8CBC4B7D-A6EE-E34C-A0BC-A28714D0557C}"/>
              </a:ext>
            </a:extLst>
          </p:cNvPr>
          <p:cNvSpPr>
            <a:spLocks noChangeArrowheads="1"/>
          </p:cNvSpPr>
          <p:nvPr/>
        </p:nvSpPr>
        <p:spPr bwMode="auto">
          <a:xfrm>
            <a:off x="15304677" y="9742555"/>
            <a:ext cx="1632429" cy="1005257"/>
          </a:xfrm>
          <a:custGeom>
            <a:avLst/>
            <a:gdLst>
              <a:gd name="T0" fmla="*/ 1567 w 1620"/>
              <a:gd name="T1" fmla="*/ 997 h 998"/>
              <a:gd name="T2" fmla="*/ 1567 w 1620"/>
              <a:gd name="T3" fmla="*/ 997 h 998"/>
              <a:gd name="T4" fmla="*/ 43 w 1620"/>
              <a:gd name="T5" fmla="*/ 997 h 998"/>
              <a:gd name="T6" fmla="*/ 0 w 1620"/>
              <a:gd name="T7" fmla="*/ 954 h 998"/>
              <a:gd name="T8" fmla="*/ 0 w 1620"/>
              <a:gd name="T9" fmla="*/ 51 h 998"/>
              <a:gd name="T10" fmla="*/ 43 w 1620"/>
              <a:gd name="T11" fmla="*/ 0 h 998"/>
              <a:gd name="T12" fmla="*/ 1567 w 1620"/>
              <a:gd name="T13" fmla="*/ 0 h 998"/>
              <a:gd name="T14" fmla="*/ 1619 w 1620"/>
              <a:gd name="T15" fmla="*/ 51 h 998"/>
              <a:gd name="T16" fmla="*/ 1619 w 1620"/>
              <a:gd name="T17" fmla="*/ 954 h 998"/>
              <a:gd name="T18" fmla="*/ 1567 w 1620"/>
              <a:gd name="T19" fmla="*/ 997 h 998"/>
              <a:gd name="T20" fmla="*/ 60 w 1620"/>
              <a:gd name="T21" fmla="*/ 937 h 998"/>
              <a:gd name="T22" fmla="*/ 60 w 1620"/>
              <a:gd name="T23" fmla="*/ 937 h 998"/>
              <a:gd name="T24" fmla="*/ 1559 w 1620"/>
              <a:gd name="T25" fmla="*/ 937 h 998"/>
              <a:gd name="T26" fmla="*/ 1559 w 1620"/>
              <a:gd name="T27" fmla="*/ 69 h 998"/>
              <a:gd name="T28" fmla="*/ 60 w 1620"/>
              <a:gd name="T29" fmla="*/ 69 h 998"/>
              <a:gd name="T30" fmla="*/ 60 w 1620"/>
              <a:gd name="T31" fmla="*/ 93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0" h="998">
                <a:moveTo>
                  <a:pt x="1567" y="997"/>
                </a:moveTo>
                <a:lnTo>
                  <a:pt x="1567" y="997"/>
                </a:lnTo>
                <a:cubicBezTo>
                  <a:pt x="43" y="997"/>
                  <a:pt x="43" y="997"/>
                  <a:pt x="43" y="997"/>
                </a:cubicBezTo>
                <a:cubicBezTo>
                  <a:pt x="17" y="997"/>
                  <a:pt x="0" y="980"/>
                  <a:pt x="0" y="954"/>
                </a:cubicBezTo>
                <a:cubicBezTo>
                  <a:pt x="0" y="51"/>
                  <a:pt x="0" y="51"/>
                  <a:pt x="0" y="51"/>
                </a:cubicBezTo>
                <a:cubicBezTo>
                  <a:pt x="0" y="26"/>
                  <a:pt x="17" y="0"/>
                  <a:pt x="43" y="0"/>
                </a:cubicBezTo>
                <a:cubicBezTo>
                  <a:pt x="1567" y="0"/>
                  <a:pt x="1567" y="0"/>
                  <a:pt x="1567" y="0"/>
                </a:cubicBezTo>
                <a:cubicBezTo>
                  <a:pt x="1601" y="0"/>
                  <a:pt x="1619" y="26"/>
                  <a:pt x="1619" y="51"/>
                </a:cubicBezTo>
                <a:cubicBezTo>
                  <a:pt x="1619" y="954"/>
                  <a:pt x="1619" y="954"/>
                  <a:pt x="1619" y="954"/>
                </a:cubicBezTo>
                <a:cubicBezTo>
                  <a:pt x="1619" y="980"/>
                  <a:pt x="1601" y="997"/>
                  <a:pt x="1567" y="997"/>
                </a:cubicBezTo>
                <a:close/>
                <a:moveTo>
                  <a:pt x="60" y="937"/>
                </a:moveTo>
                <a:lnTo>
                  <a:pt x="60" y="937"/>
                </a:lnTo>
                <a:cubicBezTo>
                  <a:pt x="1559" y="937"/>
                  <a:pt x="1559" y="937"/>
                  <a:pt x="1559" y="937"/>
                </a:cubicBezTo>
                <a:cubicBezTo>
                  <a:pt x="1559" y="69"/>
                  <a:pt x="1559" y="69"/>
                  <a:pt x="1559" y="69"/>
                </a:cubicBezTo>
                <a:cubicBezTo>
                  <a:pt x="60" y="69"/>
                  <a:pt x="60" y="69"/>
                  <a:pt x="60" y="69"/>
                </a:cubicBezTo>
                <a:lnTo>
                  <a:pt x="60" y="937"/>
                </a:lnTo>
                <a:close/>
              </a:path>
            </a:pathLst>
          </a:custGeom>
          <a:solidFill>
            <a:schemeClr val="bg1"/>
          </a:solidFill>
          <a:ln>
            <a:noFill/>
          </a:ln>
          <a:effectLst/>
        </p:spPr>
        <p:txBody>
          <a:bodyPr wrap="none" anchor="ctr"/>
          <a:lstStyle/>
          <a:p>
            <a:endParaRPr lang="es-MX"/>
          </a:p>
        </p:txBody>
      </p:sp>
      <p:sp>
        <p:nvSpPr>
          <p:cNvPr id="337" name="Freeform 291">
            <a:extLst>
              <a:ext uri="{FF2B5EF4-FFF2-40B4-BE49-F238E27FC236}">
                <a16:creationId xmlns:a16="http://schemas.microsoft.com/office/drawing/2014/main" id="{A956D286-A8AF-DB46-BE9A-5B5AC0E14417}"/>
              </a:ext>
            </a:extLst>
          </p:cNvPr>
          <p:cNvSpPr>
            <a:spLocks noChangeArrowheads="1"/>
          </p:cNvSpPr>
          <p:nvPr/>
        </p:nvSpPr>
        <p:spPr bwMode="auto">
          <a:xfrm>
            <a:off x="15460357" y="9907131"/>
            <a:ext cx="693894" cy="62273"/>
          </a:xfrm>
          <a:custGeom>
            <a:avLst/>
            <a:gdLst>
              <a:gd name="T0" fmla="*/ 655 w 690"/>
              <a:gd name="T1" fmla="*/ 60 h 61"/>
              <a:gd name="T2" fmla="*/ 655 w 690"/>
              <a:gd name="T3" fmla="*/ 60 h 61"/>
              <a:gd name="T4" fmla="*/ 34 w 690"/>
              <a:gd name="T5" fmla="*/ 60 h 61"/>
              <a:gd name="T6" fmla="*/ 0 w 690"/>
              <a:gd name="T7" fmla="*/ 26 h 61"/>
              <a:gd name="T8" fmla="*/ 34 w 690"/>
              <a:gd name="T9" fmla="*/ 0 h 61"/>
              <a:gd name="T10" fmla="*/ 655 w 690"/>
              <a:gd name="T11" fmla="*/ 0 h 61"/>
              <a:gd name="T12" fmla="*/ 689 w 690"/>
              <a:gd name="T13" fmla="*/ 26 h 61"/>
              <a:gd name="T14" fmla="*/ 655 w 690"/>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0" h="61">
                <a:moveTo>
                  <a:pt x="655" y="60"/>
                </a:moveTo>
                <a:lnTo>
                  <a:pt x="655" y="60"/>
                </a:lnTo>
                <a:cubicBezTo>
                  <a:pt x="34" y="60"/>
                  <a:pt x="34" y="60"/>
                  <a:pt x="34" y="60"/>
                </a:cubicBezTo>
                <a:cubicBezTo>
                  <a:pt x="16" y="60"/>
                  <a:pt x="0" y="43"/>
                  <a:pt x="0" y="26"/>
                </a:cubicBezTo>
                <a:cubicBezTo>
                  <a:pt x="0" y="9"/>
                  <a:pt x="16" y="0"/>
                  <a:pt x="34" y="0"/>
                </a:cubicBezTo>
                <a:cubicBezTo>
                  <a:pt x="655" y="0"/>
                  <a:pt x="655" y="0"/>
                  <a:pt x="655" y="0"/>
                </a:cubicBezTo>
                <a:cubicBezTo>
                  <a:pt x="672" y="0"/>
                  <a:pt x="689" y="9"/>
                  <a:pt x="689" y="26"/>
                </a:cubicBezTo>
                <a:cubicBezTo>
                  <a:pt x="689" y="43"/>
                  <a:pt x="672" y="60"/>
                  <a:pt x="655" y="60"/>
                </a:cubicBezTo>
              </a:path>
            </a:pathLst>
          </a:custGeom>
          <a:solidFill>
            <a:schemeClr val="bg1"/>
          </a:solidFill>
          <a:ln>
            <a:noFill/>
          </a:ln>
          <a:effectLst/>
        </p:spPr>
        <p:txBody>
          <a:bodyPr wrap="none" anchor="ctr"/>
          <a:lstStyle/>
          <a:p>
            <a:endParaRPr lang="es-MX"/>
          </a:p>
        </p:txBody>
      </p:sp>
      <p:sp>
        <p:nvSpPr>
          <p:cNvPr id="338" name="Freeform 292">
            <a:extLst>
              <a:ext uri="{FF2B5EF4-FFF2-40B4-BE49-F238E27FC236}">
                <a16:creationId xmlns:a16="http://schemas.microsoft.com/office/drawing/2014/main" id="{549EDD84-2FD4-AE46-A002-535672930480}"/>
              </a:ext>
            </a:extLst>
          </p:cNvPr>
          <p:cNvSpPr>
            <a:spLocks noChangeArrowheads="1"/>
          </p:cNvSpPr>
          <p:nvPr/>
        </p:nvSpPr>
        <p:spPr bwMode="auto">
          <a:xfrm>
            <a:off x="15460357" y="10062814"/>
            <a:ext cx="533765" cy="62273"/>
          </a:xfrm>
          <a:custGeom>
            <a:avLst/>
            <a:gdLst>
              <a:gd name="T0" fmla="*/ 493 w 528"/>
              <a:gd name="T1" fmla="*/ 60 h 61"/>
              <a:gd name="T2" fmla="*/ 493 w 528"/>
              <a:gd name="T3" fmla="*/ 60 h 61"/>
              <a:gd name="T4" fmla="*/ 34 w 528"/>
              <a:gd name="T5" fmla="*/ 60 h 61"/>
              <a:gd name="T6" fmla="*/ 0 w 528"/>
              <a:gd name="T7" fmla="*/ 26 h 61"/>
              <a:gd name="T8" fmla="*/ 34 w 528"/>
              <a:gd name="T9" fmla="*/ 0 h 61"/>
              <a:gd name="T10" fmla="*/ 493 w 528"/>
              <a:gd name="T11" fmla="*/ 0 h 61"/>
              <a:gd name="T12" fmla="*/ 527 w 528"/>
              <a:gd name="T13" fmla="*/ 26 h 61"/>
              <a:gd name="T14" fmla="*/ 493 w 528"/>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 h="61">
                <a:moveTo>
                  <a:pt x="493" y="60"/>
                </a:moveTo>
                <a:lnTo>
                  <a:pt x="493" y="60"/>
                </a:lnTo>
                <a:cubicBezTo>
                  <a:pt x="34" y="60"/>
                  <a:pt x="34" y="60"/>
                  <a:pt x="34" y="60"/>
                </a:cubicBezTo>
                <a:cubicBezTo>
                  <a:pt x="16" y="60"/>
                  <a:pt x="0" y="43"/>
                  <a:pt x="0" y="26"/>
                </a:cubicBezTo>
                <a:cubicBezTo>
                  <a:pt x="0" y="9"/>
                  <a:pt x="16" y="0"/>
                  <a:pt x="34" y="0"/>
                </a:cubicBezTo>
                <a:cubicBezTo>
                  <a:pt x="493" y="0"/>
                  <a:pt x="493" y="0"/>
                  <a:pt x="493" y="0"/>
                </a:cubicBezTo>
                <a:cubicBezTo>
                  <a:pt x="511" y="0"/>
                  <a:pt x="527" y="9"/>
                  <a:pt x="527" y="26"/>
                </a:cubicBezTo>
                <a:cubicBezTo>
                  <a:pt x="527" y="43"/>
                  <a:pt x="511" y="60"/>
                  <a:pt x="493" y="60"/>
                </a:cubicBezTo>
              </a:path>
            </a:pathLst>
          </a:custGeom>
          <a:solidFill>
            <a:schemeClr val="bg1"/>
          </a:solidFill>
          <a:ln>
            <a:noFill/>
          </a:ln>
          <a:effectLst/>
        </p:spPr>
        <p:txBody>
          <a:bodyPr wrap="none" anchor="ctr"/>
          <a:lstStyle/>
          <a:p>
            <a:endParaRPr lang="es-MX"/>
          </a:p>
        </p:txBody>
      </p:sp>
      <p:sp>
        <p:nvSpPr>
          <p:cNvPr id="339" name="Freeform 293">
            <a:extLst>
              <a:ext uri="{FF2B5EF4-FFF2-40B4-BE49-F238E27FC236}">
                <a16:creationId xmlns:a16="http://schemas.microsoft.com/office/drawing/2014/main" id="{8F4B9BD0-5512-F144-86AF-5DECF4DB57C6}"/>
              </a:ext>
            </a:extLst>
          </p:cNvPr>
          <p:cNvSpPr>
            <a:spLocks noChangeArrowheads="1"/>
          </p:cNvSpPr>
          <p:nvPr/>
        </p:nvSpPr>
        <p:spPr bwMode="auto">
          <a:xfrm>
            <a:off x="16719154" y="10534306"/>
            <a:ext cx="62273" cy="62273"/>
          </a:xfrm>
          <a:custGeom>
            <a:avLst/>
            <a:gdLst>
              <a:gd name="T0" fmla="*/ 34 w 60"/>
              <a:gd name="T1" fmla="*/ 59 h 60"/>
              <a:gd name="T2" fmla="*/ 34 w 60"/>
              <a:gd name="T3" fmla="*/ 59 h 60"/>
              <a:gd name="T4" fmla="*/ 34 w 60"/>
              <a:gd name="T5" fmla="*/ 59 h 60"/>
              <a:gd name="T6" fmla="*/ 0 w 60"/>
              <a:gd name="T7" fmla="*/ 34 h 60"/>
              <a:gd name="T8" fmla="*/ 34 w 60"/>
              <a:gd name="T9" fmla="*/ 0 h 60"/>
              <a:gd name="T10" fmla="*/ 34 w 60"/>
              <a:gd name="T11" fmla="*/ 0 h 60"/>
              <a:gd name="T12" fmla="*/ 59 w 60"/>
              <a:gd name="T13" fmla="*/ 34 h 60"/>
              <a:gd name="T14" fmla="*/ 34 w 60"/>
              <a:gd name="T15" fmla="*/ 59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34" y="59"/>
                </a:moveTo>
                <a:lnTo>
                  <a:pt x="34" y="59"/>
                </a:lnTo>
                <a:lnTo>
                  <a:pt x="34" y="59"/>
                </a:lnTo>
                <a:cubicBezTo>
                  <a:pt x="17" y="59"/>
                  <a:pt x="0" y="51"/>
                  <a:pt x="0" y="34"/>
                </a:cubicBezTo>
                <a:cubicBezTo>
                  <a:pt x="0" y="17"/>
                  <a:pt x="17" y="0"/>
                  <a:pt x="34" y="0"/>
                </a:cubicBezTo>
                <a:lnTo>
                  <a:pt x="34" y="0"/>
                </a:lnTo>
                <a:cubicBezTo>
                  <a:pt x="51" y="0"/>
                  <a:pt x="59" y="17"/>
                  <a:pt x="59" y="34"/>
                </a:cubicBezTo>
                <a:cubicBezTo>
                  <a:pt x="59" y="51"/>
                  <a:pt x="51" y="59"/>
                  <a:pt x="34" y="59"/>
                </a:cubicBezTo>
              </a:path>
            </a:pathLst>
          </a:custGeom>
          <a:solidFill>
            <a:schemeClr val="bg1"/>
          </a:solidFill>
          <a:ln>
            <a:noFill/>
          </a:ln>
          <a:effectLst/>
        </p:spPr>
        <p:txBody>
          <a:bodyPr wrap="none" anchor="ctr"/>
          <a:lstStyle/>
          <a:p>
            <a:endParaRPr lang="es-MX"/>
          </a:p>
        </p:txBody>
      </p:sp>
      <p:sp>
        <p:nvSpPr>
          <p:cNvPr id="340" name="Freeform 294">
            <a:extLst>
              <a:ext uri="{FF2B5EF4-FFF2-40B4-BE49-F238E27FC236}">
                <a16:creationId xmlns:a16="http://schemas.microsoft.com/office/drawing/2014/main" id="{43241B89-A8D1-8346-9C2A-A66FA0FC6ED7}"/>
              </a:ext>
            </a:extLst>
          </p:cNvPr>
          <p:cNvSpPr>
            <a:spLocks noChangeArrowheads="1"/>
          </p:cNvSpPr>
          <p:nvPr/>
        </p:nvSpPr>
        <p:spPr bwMode="auto">
          <a:xfrm>
            <a:off x="16341069" y="10534306"/>
            <a:ext cx="346947" cy="62273"/>
          </a:xfrm>
          <a:custGeom>
            <a:avLst/>
            <a:gdLst>
              <a:gd name="T0" fmla="*/ 315 w 342"/>
              <a:gd name="T1" fmla="*/ 59 h 60"/>
              <a:gd name="T2" fmla="*/ 315 w 342"/>
              <a:gd name="T3" fmla="*/ 59 h 60"/>
              <a:gd name="T4" fmla="*/ 315 w 342"/>
              <a:gd name="T5" fmla="*/ 59 h 60"/>
              <a:gd name="T6" fmla="*/ 281 w 342"/>
              <a:gd name="T7" fmla="*/ 34 h 60"/>
              <a:gd name="T8" fmla="*/ 315 w 342"/>
              <a:gd name="T9" fmla="*/ 0 h 60"/>
              <a:gd name="T10" fmla="*/ 315 w 342"/>
              <a:gd name="T11" fmla="*/ 0 h 60"/>
              <a:gd name="T12" fmla="*/ 341 w 342"/>
              <a:gd name="T13" fmla="*/ 34 h 60"/>
              <a:gd name="T14" fmla="*/ 315 w 342"/>
              <a:gd name="T15" fmla="*/ 59 h 60"/>
              <a:gd name="T16" fmla="*/ 221 w 342"/>
              <a:gd name="T17" fmla="*/ 59 h 60"/>
              <a:gd name="T18" fmla="*/ 221 w 342"/>
              <a:gd name="T19" fmla="*/ 59 h 60"/>
              <a:gd name="T20" fmla="*/ 221 w 342"/>
              <a:gd name="T21" fmla="*/ 59 h 60"/>
              <a:gd name="T22" fmla="*/ 187 w 342"/>
              <a:gd name="T23" fmla="*/ 34 h 60"/>
              <a:gd name="T24" fmla="*/ 221 w 342"/>
              <a:gd name="T25" fmla="*/ 0 h 60"/>
              <a:gd name="T26" fmla="*/ 221 w 342"/>
              <a:gd name="T27" fmla="*/ 0 h 60"/>
              <a:gd name="T28" fmla="*/ 247 w 342"/>
              <a:gd name="T29" fmla="*/ 34 h 60"/>
              <a:gd name="T30" fmla="*/ 221 w 342"/>
              <a:gd name="T31" fmla="*/ 59 h 60"/>
              <a:gd name="T32" fmla="*/ 127 w 342"/>
              <a:gd name="T33" fmla="*/ 59 h 60"/>
              <a:gd name="T34" fmla="*/ 127 w 342"/>
              <a:gd name="T35" fmla="*/ 59 h 60"/>
              <a:gd name="T36" fmla="*/ 127 w 342"/>
              <a:gd name="T37" fmla="*/ 59 h 60"/>
              <a:gd name="T38" fmla="*/ 93 w 342"/>
              <a:gd name="T39" fmla="*/ 34 h 60"/>
              <a:gd name="T40" fmla="*/ 127 w 342"/>
              <a:gd name="T41" fmla="*/ 0 h 60"/>
              <a:gd name="T42" fmla="*/ 127 w 342"/>
              <a:gd name="T43" fmla="*/ 0 h 60"/>
              <a:gd name="T44" fmla="*/ 153 w 342"/>
              <a:gd name="T45" fmla="*/ 34 h 60"/>
              <a:gd name="T46" fmla="*/ 127 w 342"/>
              <a:gd name="T47" fmla="*/ 59 h 60"/>
              <a:gd name="T48" fmla="*/ 34 w 342"/>
              <a:gd name="T49" fmla="*/ 59 h 60"/>
              <a:gd name="T50" fmla="*/ 34 w 342"/>
              <a:gd name="T51" fmla="*/ 59 h 60"/>
              <a:gd name="T52" fmla="*/ 34 w 342"/>
              <a:gd name="T53" fmla="*/ 59 h 60"/>
              <a:gd name="T54" fmla="*/ 0 w 342"/>
              <a:gd name="T55" fmla="*/ 34 h 60"/>
              <a:gd name="T56" fmla="*/ 34 w 342"/>
              <a:gd name="T57" fmla="*/ 0 h 60"/>
              <a:gd name="T58" fmla="*/ 34 w 342"/>
              <a:gd name="T59" fmla="*/ 0 h 60"/>
              <a:gd name="T60" fmla="*/ 68 w 342"/>
              <a:gd name="T61" fmla="*/ 34 h 60"/>
              <a:gd name="T62" fmla="*/ 34 w 342"/>
              <a:gd name="T63"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60">
                <a:moveTo>
                  <a:pt x="315" y="59"/>
                </a:moveTo>
                <a:lnTo>
                  <a:pt x="315" y="59"/>
                </a:lnTo>
                <a:lnTo>
                  <a:pt x="315" y="59"/>
                </a:lnTo>
                <a:cubicBezTo>
                  <a:pt x="298" y="59"/>
                  <a:pt x="281" y="51"/>
                  <a:pt x="281" y="34"/>
                </a:cubicBezTo>
                <a:cubicBezTo>
                  <a:pt x="281" y="17"/>
                  <a:pt x="298" y="0"/>
                  <a:pt x="315" y="0"/>
                </a:cubicBezTo>
                <a:lnTo>
                  <a:pt x="315" y="0"/>
                </a:lnTo>
                <a:cubicBezTo>
                  <a:pt x="332" y="0"/>
                  <a:pt x="341" y="17"/>
                  <a:pt x="341" y="34"/>
                </a:cubicBezTo>
                <a:cubicBezTo>
                  <a:pt x="341" y="51"/>
                  <a:pt x="332" y="59"/>
                  <a:pt x="315" y="59"/>
                </a:cubicBezTo>
                <a:close/>
                <a:moveTo>
                  <a:pt x="221" y="59"/>
                </a:moveTo>
                <a:lnTo>
                  <a:pt x="221" y="59"/>
                </a:lnTo>
                <a:lnTo>
                  <a:pt x="221" y="59"/>
                </a:lnTo>
                <a:cubicBezTo>
                  <a:pt x="204" y="59"/>
                  <a:pt x="187" y="51"/>
                  <a:pt x="187" y="34"/>
                </a:cubicBezTo>
                <a:cubicBezTo>
                  <a:pt x="187" y="17"/>
                  <a:pt x="204" y="0"/>
                  <a:pt x="221" y="0"/>
                </a:cubicBezTo>
                <a:lnTo>
                  <a:pt x="221" y="0"/>
                </a:lnTo>
                <a:cubicBezTo>
                  <a:pt x="238" y="0"/>
                  <a:pt x="247" y="17"/>
                  <a:pt x="247" y="34"/>
                </a:cubicBezTo>
                <a:cubicBezTo>
                  <a:pt x="247" y="51"/>
                  <a:pt x="238" y="59"/>
                  <a:pt x="221" y="59"/>
                </a:cubicBezTo>
                <a:close/>
                <a:moveTo>
                  <a:pt x="127" y="59"/>
                </a:moveTo>
                <a:lnTo>
                  <a:pt x="127" y="59"/>
                </a:lnTo>
                <a:lnTo>
                  <a:pt x="127" y="59"/>
                </a:lnTo>
                <a:cubicBezTo>
                  <a:pt x="111" y="59"/>
                  <a:pt x="93" y="51"/>
                  <a:pt x="93" y="34"/>
                </a:cubicBezTo>
                <a:cubicBezTo>
                  <a:pt x="93" y="17"/>
                  <a:pt x="111" y="0"/>
                  <a:pt x="127" y="0"/>
                </a:cubicBezTo>
                <a:lnTo>
                  <a:pt x="127" y="0"/>
                </a:lnTo>
                <a:cubicBezTo>
                  <a:pt x="145" y="0"/>
                  <a:pt x="153" y="17"/>
                  <a:pt x="153" y="34"/>
                </a:cubicBezTo>
                <a:cubicBezTo>
                  <a:pt x="153" y="51"/>
                  <a:pt x="145" y="59"/>
                  <a:pt x="127" y="59"/>
                </a:cubicBezTo>
                <a:close/>
                <a:moveTo>
                  <a:pt x="34" y="59"/>
                </a:moveTo>
                <a:lnTo>
                  <a:pt x="34" y="59"/>
                </a:lnTo>
                <a:lnTo>
                  <a:pt x="34" y="59"/>
                </a:lnTo>
                <a:cubicBezTo>
                  <a:pt x="17" y="59"/>
                  <a:pt x="0" y="51"/>
                  <a:pt x="0" y="34"/>
                </a:cubicBezTo>
                <a:cubicBezTo>
                  <a:pt x="0" y="17"/>
                  <a:pt x="17" y="0"/>
                  <a:pt x="34" y="0"/>
                </a:cubicBezTo>
                <a:lnTo>
                  <a:pt x="34" y="0"/>
                </a:lnTo>
                <a:cubicBezTo>
                  <a:pt x="51" y="0"/>
                  <a:pt x="68" y="17"/>
                  <a:pt x="68" y="34"/>
                </a:cubicBezTo>
                <a:cubicBezTo>
                  <a:pt x="68" y="51"/>
                  <a:pt x="51" y="59"/>
                  <a:pt x="34" y="59"/>
                </a:cubicBezTo>
                <a:close/>
              </a:path>
            </a:pathLst>
          </a:custGeom>
          <a:solidFill>
            <a:schemeClr val="bg1"/>
          </a:solidFill>
          <a:ln>
            <a:noFill/>
          </a:ln>
          <a:effectLst/>
        </p:spPr>
        <p:txBody>
          <a:bodyPr wrap="none" anchor="ctr"/>
          <a:lstStyle/>
          <a:p>
            <a:endParaRPr lang="es-MX"/>
          </a:p>
        </p:txBody>
      </p:sp>
      <p:sp>
        <p:nvSpPr>
          <p:cNvPr id="341" name="Freeform 295">
            <a:extLst>
              <a:ext uri="{FF2B5EF4-FFF2-40B4-BE49-F238E27FC236}">
                <a16:creationId xmlns:a16="http://schemas.microsoft.com/office/drawing/2014/main" id="{E19B97D6-1343-1B4E-BB2F-7361B4F50459}"/>
              </a:ext>
            </a:extLst>
          </p:cNvPr>
          <p:cNvSpPr>
            <a:spLocks noChangeArrowheads="1"/>
          </p:cNvSpPr>
          <p:nvPr/>
        </p:nvSpPr>
        <p:spPr bwMode="auto">
          <a:xfrm>
            <a:off x="16247662" y="10534306"/>
            <a:ext cx="71169" cy="62273"/>
          </a:xfrm>
          <a:custGeom>
            <a:avLst/>
            <a:gdLst>
              <a:gd name="T0" fmla="*/ 34 w 69"/>
              <a:gd name="T1" fmla="*/ 59 h 60"/>
              <a:gd name="T2" fmla="*/ 34 w 69"/>
              <a:gd name="T3" fmla="*/ 59 h 60"/>
              <a:gd name="T4" fmla="*/ 34 w 69"/>
              <a:gd name="T5" fmla="*/ 59 h 60"/>
              <a:gd name="T6" fmla="*/ 0 w 69"/>
              <a:gd name="T7" fmla="*/ 34 h 60"/>
              <a:gd name="T8" fmla="*/ 34 w 69"/>
              <a:gd name="T9" fmla="*/ 0 h 60"/>
              <a:gd name="T10" fmla="*/ 34 w 69"/>
              <a:gd name="T11" fmla="*/ 0 h 60"/>
              <a:gd name="T12" fmla="*/ 68 w 69"/>
              <a:gd name="T13" fmla="*/ 34 h 60"/>
              <a:gd name="T14" fmla="*/ 34 w 69"/>
              <a:gd name="T15" fmla="*/ 59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0">
                <a:moveTo>
                  <a:pt x="34" y="59"/>
                </a:moveTo>
                <a:lnTo>
                  <a:pt x="34" y="59"/>
                </a:lnTo>
                <a:lnTo>
                  <a:pt x="34" y="59"/>
                </a:lnTo>
                <a:cubicBezTo>
                  <a:pt x="17" y="59"/>
                  <a:pt x="0" y="51"/>
                  <a:pt x="0" y="34"/>
                </a:cubicBezTo>
                <a:cubicBezTo>
                  <a:pt x="0" y="17"/>
                  <a:pt x="17" y="0"/>
                  <a:pt x="34" y="0"/>
                </a:cubicBezTo>
                <a:lnTo>
                  <a:pt x="34" y="0"/>
                </a:lnTo>
                <a:cubicBezTo>
                  <a:pt x="51" y="0"/>
                  <a:pt x="68" y="17"/>
                  <a:pt x="68" y="34"/>
                </a:cubicBezTo>
                <a:cubicBezTo>
                  <a:pt x="68" y="51"/>
                  <a:pt x="51" y="59"/>
                  <a:pt x="34" y="59"/>
                </a:cubicBezTo>
              </a:path>
            </a:pathLst>
          </a:custGeom>
          <a:solidFill>
            <a:schemeClr val="bg1"/>
          </a:solidFill>
          <a:ln>
            <a:noFill/>
          </a:ln>
          <a:effectLst/>
        </p:spPr>
        <p:txBody>
          <a:bodyPr wrap="none" anchor="ctr"/>
          <a:lstStyle/>
          <a:p>
            <a:endParaRPr lang="es-MX"/>
          </a:p>
        </p:txBody>
      </p:sp>
      <p:sp>
        <p:nvSpPr>
          <p:cNvPr id="342" name="Freeform 296">
            <a:extLst>
              <a:ext uri="{FF2B5EF4-FFF2-40B4-BE49-F238E27FC236}">
                <a16:creationId xmlns:a16="http://schemas.microsoft.com/office/drawing/2014/main" id="{EDB7F28E-2CF2-F948-B0B3-78CD615042F3}"/>
              </a:ext>
            </a:extLst>
          </p:cNvPr>
          <p:cNvSpPr>
            <a:spLocks noChangeArrowheads="1"/>
          </p:cNvSpPr>
          <p:nvPr/>
        </p:nvSpPr>
        <p:spPr bwMode="auto">
          <a:xfrm>
            <a:off x="16238766" y="10369727"/>
            <a:ext cx="542661" cy="62273"/>
          </a:xfrm>
          <a:custGeom>
            <a:avLst/>
            <a:gdLst>
              <a:gd name="T0" fmla="*/ 511 w 537"/>
              <a:gd name="T1" fmla="*/ 60 h 61"/>
              <a:gd name="T2" fmla="*/ 511 w 537"/>
              <a:gd name="T3" fmla="*/ 60 h 61"/>
              <a:gd name="T4" fmla="*/ 34 w 537"/>
              <a:gd name="T5" fmla="*/ 60 h 61"/>
              <a:gd name="T6" fmla="*/ 0 w 537"/>
              <a:gd name="T7" fmla="*/ 34 h 61"/>
              <a:gd name="T8" fmla="*/ 34 w 537"/>
              <a:gd name="T9" fmla="*/ 0 h 61"/>
              <a:gd name="T10" fmla="*/ 511 w 537"/>
              <a:gd name="T11" fmla="*/ 0 h 61"/>
              <a:gd name="T12" fmla="*/ 536 w 537"/>
              <a:gd name="T13" fmla="*/ 34 h 61"/>
              <a:gd name="T14" fmla="*/ 511 w 53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61">
                <a:moveTo>
                  <a:pt x="511" y="60"/>
                </a:moveTo>
                <a:lnTo>
                  <a:pt x="511" y="60"/>
                </a:lnTo>
                <a:cubicBezTo>
                  <a:pt x="34" y="60"/>
                  <a:pt x="34" y="60"/>
                  <a:pt x="34" y="60"/>
                </a:cubicBezTo>
                <a:cubicBezTo>
                  <a:pt x="17" y="60"/>
                  <a:pt x="0" y="51"/>
                  <a:pt x="0" y="34"/>
                </a:cubicBezTo>
                <a:cubicBezTo>
                  <a:pt x="0" y="17"/>
                  <a:pt x="17" y="0"/>
                  <a:pt x="34" y="0"/>
                </a:cubicBezTo>
                <a:cubicBezTo>
                  <a:pt x="511" y="0"/>
                  <a:pt x="511" y="0"/>
                  <a:pt x="511" y="0"/>
                </a:cubicBezTo>
                <a:cubicBezTo>
                  <a:pt x="528" y="0"/>
                  <a:pt x="536" y="17"/>
                  <a:pt x="536" y="34"/>
                </a:cubicBezTo>
                <a:cubicBezTo>
                  <a:pt x="536" y="51"/>
                  <a:pt x="528" y="60"/>
                  <a:pt x="511" y="60"/>
                </a:cubicBezTo>
              </a:path>
            </a:pathLst>
          </a:custGeom>
          <a:solidFill>
            <a:schemeClr val="bg1"/>
          </a:solidFill>
          <a:ln>
            <a:noFill/>
          </a:ln>
          <a:effectLst/>
        </p:spPr>
        <p:txBody>
          <a:bodyPr wrap="none" anchor="ctr"/>
          <a:lstStyle/>
          <a:p>
            <a:endParaRPr lang="es-MX"/>
          </a:p>
        </p:txBody>
      </p:sp>
      <p:sp>
        <p:nvSpPr>
          <p:cNvPr id="343" name="Freeform 297">
            <a:extLst>
              <a:ext uri="{FF2B5EF4-FFF2-40B4-BE49-F238E27FC236}">
                <a16:creationId xmlns:a16="http://schemas.microsoft.com/office/drawing/2014/main" id="{C70269C1-8820-1541-96DF-DA73B8CE0339}"/>
              </a:ext>
            </a:extLst>
          </p:cNvPr>
          <p:cNvSpPr>
            <a:spLocks noChangeArrowheads="1"/>
          </p:cNvSpPr>
          <p:nvPr/>
        </p:nvSpPr>
        <p:spPr bwMode="auto">
          <a:xfrm>
            <a:off x="15460357" y="10369727"/>
            <a:ext cx="302467" cy="217955"/>
          </a:xfrm>
          <a:custGeom>
            <a:avLst/>
            <a:gdLst>
              <a:gd name="T0" fmla="*/ 264 w 299"/>
              <a:gd name="T1" fmla="*/ 213 h 214"/>
              <a:gd name="T2" fmla="*/ 264 w 299"/>
              <a:gd name="T3" fmla="*/ 213 h 214"/>
              <a:gd name="T4" fmla="*/ 34 w 299"/>
              <a:gd name="T5" fmla="*/ 213 h 214"/>
              <a:gd name="T6" fmla="*/ 0 w 299"/>
              <a:gd name="T7" fmla="*/ 187 h 214"/>
              <a:gd name="T8" fmla="*/ 0 w 299"/>
              <a:gd name="T9" fmla="*/ 34 h 214"/>
              <a:gd name="T10" fmla="*/ 34 w 299"/>
              <a:gd name="T11" fmla="*/ 0 h 214"/>
              <a:gd name="T12" fmla="*/ 264 w 299"/>
              <a:gd name="T13" fmla="*/ 0 h 214"/>
              <a:gd name="T14" fmla="*/ 298 w 299"/>
              <a:gd name="T15" fmla="*/ 34 h 214"/>
              <a:gd name="T16" fmla="*/ 298 w 299"/>
              <a:gd name="T17" fmla="*/ 187 h 214"/>
              <a:gd name="T18" fmla="*/ 264 w 299"/>
              <a:gd name="T19" fmla="*/ 213 h 214"/>
              <a:gd name="T20" fmla="*/ 59 w 299"/>
              <a:gd name="T21" fmla="*/ 153 h 214"/>
              <a:gd name="T22" fmla="*/ 59 w 299"/>
              <a:gd name="T23" fmla="*/ 153 h 214"/>
              <a:gd name="T24" fmla="*/ 238 w 299"/>
              <a:gd name="T25" fmla="*/ 153 h 214"/>
              <a:gd name="T26" fmla="*/ 238 w 299"/>
              <a:gd name="T27" fmla="*/ 60 h 214"/>
              <a:gd name="T28" fmla="*/ 59 w 299"/>
              <a:gd name="T29" fmla="*/ 60 h 214"/>
              <a:gd name="T30" fmla="*/ 59 w 299"/>
              <a:gd name="T31" fmla="*/ 15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9" h="214">
                <a:moveTo>
                  <a:pt x="264" y="213"/>
                </a:moveTo>
                <a:lnTo>
                  <a:pt x="264" y="213"/>
                </a:lnTo>
                <a:cubicBezTo>
                  <a:pt x="34" y="213"/>
                  <a:pt x="34" y="213"/>
                  <a:pt x="34" y="213"/>
                </a:cubicBezTo>
                <a:cubicBezTo>
                  <a:pt x="16" y="213"/>
                  <a:pt x="0" y="204"/>
                  <a:pt x="0" y="187"/>
                </a:cubicBezTo>
                <a:cubicBezTo>
                  <a:pt x="0" y="34"/>
                  <a:pt x="0" y="34"/>
                  <a:pt x="0" y="34"/>
                </a:cubicBezTo>
                <a:cubicBezTo>
                  <a:pt x="0" y="17"/>
                  <a:pt x="16" y="0"/>
                  <a:pt x="34" y="0"/>
                </a:cubicBezTo>
                <a:cubicBezTo>
                  <a:pt x="264" y="0"/>
                  <a:pt x="264" y="0"/>
                  <a:pt x="264" y="0"/>
                </a:cubicBezTo>
                <a:cubicBezTo>
                  <a:pt x="281" y="0"/>
                  <a:pt x="298" y="17"/>
                  <a:pt x="298" y="34"/>
                </a:cubicBezTo>
                <a:cubicBezTo>
                  <a:pt x="298" y="187"/>
                  <a:pt x="298" y="187"/>
                  <a:pt x="298" y="187"/>
                </a:cubicBezTo>
                <a:cubicBezTo>
                  <a:pt x="298" y="204"/>
                  <a:pt x="281" y="213"/>
                  <a:pt x="264" y="213"/>
                </a:cubicBezTo>
                <a:close/>
                <a:moveTo>
                  <a:pt x="59" y="153"/>
                </a:moveTo>
                <a:lnTo>
                  <a:pt x="59" y="153"/>
                </a:lnTo>
                <a:cubicBezTo>
                  <a:pt x="238" y="153"/>
                  <a:pt x="238" y="153"/>
                  <a:pt x="238" y="153"/>
                </a:cubicBezTo>
                <a:cubicBezTo>
                  <a:pt x="238" y="60"/>
                  <a:pt x="238" y="60"/>
                  <a:pt x="238" y="60"/>
                </a:cubicBezTo>
                <a:cubicBezTo>
                  <a:pt x="59" y="60"/>
                  <a:pt x="59" y="60"/>
                  <a:pt x="59" y="60"/>
                </a:cubicBezTo>
                <a:lnTo>
                  <a:pt x="59" y="153"/>
                </a:lnTo>
                <a:close/>
              </a:path>
            </a:pathLst>
          </a:custGeom>
          <a:solidFill>
            <a:schemeClr val="bg1"/>
          </a:solidFill>
          <a:ln>
            <a:noFill/>
          </a:ln>
          <a:effectLst/>
        </p:spPr>
        <p:txBody>
          <a:bodyPr wrap="none" anchor="ctr"/>
          <a:lstStyle/>
          <a:p>
            <a:endParaRPr lang="es-MX"/>
          </a:p>
        </p:txBody>
      </p:sp>
      <p:sp>
        <p:nvSpPr>
          <p:cNvPr id="344" name="Freeform 298">
            <a:extLst>
              <a:ext uri="{FF2B5EF4-FFF2-40B4-BE49-F238E27FC236}">
                <a16:creationId xmlns:a16="http://schemas.microsoft.com/office/drawing/2014/main" id="{CAF0432E-FD1C-7A41-A354-DEF197D00559}"/>
              </a:ext>
            </a:extLst>
          </p:cNvPr>
          <p:cNvSpPr>
            <a:spLocks noChangeArrowheads="1"/>
          </p:cNvSpPr>
          <p:nvPr/>
        </p:nvSpPr>
        <p:spPr bwMode="auto">
          <a:xfrm>
            <a:off x="16559024" y="9907131"/>
            <a:ext cx="222402" cy="62273"/>
          </a:xfrm>
          <a:custGeom>
            <a:avLst/>
            <a:gdLst>
              <a:gd name="T0" fmla="*/ 196 w 222"/>
              <a:gd name="T1" fmla="*/ 60 h 61"/>
              <a:gd name="T2" fmla="*/ 196 w 222"/>
              <a:gd name="T3" fmla="*/ 60 h 61"/>
              <a:gd name="T4" fmla="*/ 34 w 222"/>
              <a:gd name="T5" fmla="*/ 60 h 61"/>
              <a:gd name="T6" fmla="*/ 0 w 222"/>
              <a:gd name="T7" fmla="*/ 26 h 61"/>
              <a:gd name="T8" fmla="*/ 34 w 222"/>
              <a:gd name="T9" fmla="*/ 0 h 61"/>
              <a:gd name="T10" fmla="*/ 196 w 222"/>
              <a:gd name="T11" fmla="*/ 0 h 61"/>
              <a:gd name="T12" fmla="*/ 221 w 222"/>
              <a:gd name="T13" fmla="*/ 26 h 61"/>
              <a:gd name="T14" fmla="*/ 196 w 222"/>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61">
                <a:moveTo>
                  <a:pt x="196" y="60"/>
                </a:moveTo>
                <a:lnTo>
                  <a:pt x="196" y="60"/>
                </a:lnTo>
                <a:cubicBezTo>
                  <a:pt x="34" y="60"/>
                  <a:pt x="34" y="60"/>
                  <a:pt x="34" y="60"/>
                </a:cubicBezTo>
                <a:cubicBezTo>
                  <a:pt x="17" y="60"/>
                  <a:pt x="0" y="43"/>
                  <a:pt x="0" y="26"/>
                </a:cubicBezTo>
                <a:cubicBezTo>
                  <a:pt x="0" y="9"/>
                  <a:pt x="17" y="0"/>
                  <a:pt x="34" y="0"/>
                </a:cubicBezTo>
                <a:cubicBezTo>
                  <a:pt x="196" y="0"/>
                  <a:pt x="196" y="0"/>
                  <a:pt x="196" y="0"/>
                </a:cubicBezTo>
                <a:cubicBezTo>
                  <a:pt x="213" y="0"/>
                  <a:pt x="221" y="9"/>
                  <a:pt x="221" y="26"/>
                </a:cubicBezTo>
                <a:cubicBezTo>
                  <a:pt x="221" y="43"/>
                  <a:pt x="213" y="60"/>
                  <a:pt x="196" y="60"/>
                </a:cubicBezTo>
              </a:path>
            </a:pathLst>
          </a:custGeom>
          <a:solidFill>
            <a:schemeClr val="bg1"/>
          </a:solidFill>
          <a:ln>
            <a:noFill/>
          </a:ln>
          <a:effectLst/>
        </p:spPr>
        <p:txBody>
          <a:bodyPr wrap="none" anchor="ctr"/>
          <a:lstStyle/>
          <a:p>
            <a:endParaRPr lang="es-MX"/>
          </a:p>
        </p:txBody>
      </p:sp>
      <p:sp>
        <p:nvSpPr>
          <p:cNvPr id="345" name="Freeform 299">
            <a:extLst>
              <a:ext uri="{FF2B5EF4-FFF2-40B4-BE49-F238E27FC236}">
                <a16:creationId xmlns:a16="http://schemas.microsoft.com/office/drawing/2014/main" id="{EA008126-D2C8-3B47-B38C-1870B383BF99}"/>
              </a:ext>
            </a:extLst>
          </p:cNvPr>
          <p:cNvSpPr>
            <a:spLocks noChangeArrowheads="1"/>
          </p:cNvSpPr>
          <p:nvPr/>
        </p:nvSpPr>
        <p:spPr bwMode="auto">
          <a:xfrm>
            <a:off x="11052352" y="9720313"/>
            <a:ext cx="1307724" cy="1298827"/>
          </a:xfrm>
          <a:custGeom>
            <a:avLst/>
            <a:gdLst>
              <a:gd name="T0" fmla="*/ 648 w 1295"/>
              <a:gd name="T1" fmla="*/ 1286 h 1287"/>
              <a:gd name="T2" fmla="*/ 648 w 1295"/>
              <a:gd name="T3" fmla="*/ 1286 h 1287"/>
              <a:gd name="T4" fmla="*/ 196 w 1295"/>
              <a:gd name="T5" fmla="*/ 1098 h 1287"/>
              <a:gd name="T6" fmla="*/ 0 w 1295"/>
              <a:gd name="T7" fmla="*/ 647 h 1287"/>
              <a:gd name="T8" fmla="*/ 196 w 1295"/>
              <a:gd name="T9" fmla="*/ 187 h 1287"/>
              <a:gd name="T10" fmla="*/ 648 w 1295"/>
              <a:gd name="T11" fmla="*/ 0 h 1287"/>
              <a:gd name="T12" fmla="*/ 1107 w 1295"/>
              <a:gd name="T13" fmla="*/ 187 h 1287"/>
              <a:gd name="T14" fmla="*/ 1294 w 1295"/>
              <a:gd name="T15" fmla="*/ 647 h 1287"/>
              <a:gd name="T16" fmla="*/ 1107 w 1295"/>
              <a:gd name="T17" fmla="*/ 1098 h 1287"/>
              <a:gd name="T18" fmla="*/ 648 w 1295"/>
              <a:gd name="T19" fmla="*/ 1286 h 1287"/>
              <a:gd name="T20" fmla="*/ 648 w 1295"/>
              <a:gd name="T21" fmla="*/ 76 h 1287"/>
              <a:gd name="T22" fmla="*/ 648 w 1295"/>
              <a:gd name="T23" fmla="*/ 76 h 1287"/>
              <a:gd name="T24" fmla="*/ 85 w 1295"/>
              <a:gd name="T25" fmla="*/ 647 h 1287"/>
              <a:gd name="T26" fmla="*/ 648 w 1295"/>
              <a:gd name="T27" fmla="*/ 1209 h 1287"/>
              <a:gd name="T28" fmla="*/ 1217 w 1295"/>
              <a:gd name="T29" fmla="*/ 647 h 1287"/>
              <a:gd name="T30" fmla="*/ 648 w 1295"/>
              <a:gd name="T31" fmla="*/ 76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5" h="1287">
                <a:moveTo>
                  <a:pt x="648" y="1286"/>
                </a:moveTo>
                <a:lnTo>
                  <a:pt x="648" y="1286"/>
                </a:lnTo>
                <a:cubicBezTo>
                  <a:pt x="477" y="1286"/>
                  <a:pt x="315" y="1218"/>
                  <a:pt x="196" y="1098"/>
                </a:cubicBezTo>
                <a:cubicBezTo>
                  <a:pt x="68" y="979"/>
                  <a:pt x="0" y="817"/>
                  <a:pt x="0" y="647"/>
                </a:cubicBezTo>
                <a:cubicBezTo>
                  <a:pt x="0" y="468"/>
                  <a:pt x="68" y="306"/>
                  <a:pt x="196" y="187"/>
                </a:cubicBezTo>
                <a:cubicBezTo>
                  <a:pt x="315" y="68"/>
                  <a:pt x="477" y="0"/>
                  <a:pt x="648" y="0"/>
                </a:cubicBezTo>
                <a:cubicBezTo>
                  <a:pt x="818" y="0"/>
                  <a:pt x="980" y="68"/>
                  <a:pt x="1107" y="187"/>
                </a:cubicBezTo>
                <a:cubicBezTo>
                  <a:pt x="1226" y="306"/>
                  <a:pt x="1294" y="468"/>
                  <a:pt x="1294" y="647"/>
                </a:cubicBezTo>
                <a:cubicBezTo>
                  <a:pt x="1294" y="817"/>
                  <a:pt x="1226" y="979"/>
                  <a:pt x="1107" y="1098"/>
                </a:cubicBezTo>
                <a:cubicBezTo>
                  <a:pt x="980" y="1218"/>
                  <a:pt x="818" y="1286"/>
                  <a:pt x="648" y="1286"/>
                </a:cubicBezTo>
                <a:close/>
                <a:moveTo>
                  <a:pt x="648" y="76"/>
                </a:moveTo>
                <a:lnTo>
                  <a:pt x="648" y="76"/>
                </a:lnTo>
                <a:cubicBezTo>
                  <a:pt x="332" y="76"/>
                  <a:pt x="85" y="332"/>
                  <a:pt x="85" y="647"/>
                </a:cubicBezTo>
                <a:cubicBezTo>
                  <a:pt x="85" y="954"/>
                  <a:pt x="332" y="1209"/>
                  <a:pt x="648" y="1209"/>
                </a:cubicBezTo>
                <a:cubicBezTo>
                  <a:pt x="963" y="1209"/>
                  <a:pt x="1217" y="954"/>
                  <a:pt x="1217" y="647"/>
                </a:cubicBezTo>
                <a:cubicBezTo>
                  <a:pt x="1217" y="332"/>
                  <a:pt x="963" y="76"/>
                  <a:pt x="648" y="76"/>
                </a:cubicBezTo>
                <a:close/>
              </a:path>
            </a:pathLst>
          </a:custGeom>
          <a:solidFill>
            <a:schemeClr val="bg1"/>
          </a:solidFill>
          <a:ln>
            <a:noFill/>
          </a:ln>
          <a:effectLst/>
        </p:spPr>
        <p:txBody>
          <a:bodyPr wrap="none" anchor="ctr"/>
          <a:lstStyle/>
          <a:p>
            <a:endParaRPr lang="es-MX"/>
          </a:p>
        </p:txBody>
      </p:sp>
      <p:sp>
        <p:nvSpPr>
          <p:cNvPr id="347" name="Freeform 301">
            <a:extLst>
              <a:ext uri="{FF2B5EF4-FFF2-40B4-BE49-F238E27FC236}">
                <a16:creationId xmlns:a16="http://schemas.microsoft.com/office/drawing/2014/main" id="{796F1424-B64A-E84D-88FD-E985241EDFC1}"/>
              </a:ext>
            </a:extLst>
          </p:cNvPr>
          <p:cNvSpPr>
            <a:spLocks noChangeArrowheads="1"/>
          </p:cNvSpPr>
          <p:nvPr/>
        </p:nvSpPr>
        <p:spPr bwMode="auto">
          <a:xfrm>
            <a:off x="11559428" y="10111741"/>
            <a:ext cx="293571" cy="489284"/>
          </a:xfrm>
          <a:custGeom>
            <a:avLst/>
            <a:gdLst>
              <a:gd name="T0" fmla="*/ 136 w 290"/>
              <a:gd name="T1" fmla="*/ 486 h 487"/>
              <a:gd name="T2" fmla="*/ 136 w 290"/>
              <a:gd name="T3" fmla="*/ 486 h 487"/>
              <a:gd name="T4" fmla="*/ 17 w 290"/>
              <a:gd name="T5" fmla="*/ 460 h 487"/>
              <a:gd name="T6" fmla="*/ 0 w 290"/>
              <a:gd name="T7" fmla="*/ 426 h 487"/>
              <a:gd name="T8" fmla="*/ 42 w 290"/>
              <a:gd name="T9" fmla="*/ 409 h 487"/>
              <a:gd name="T10" fmla="*/ 204 w 290"/>
              <a:gd name="T11" fmla="*/ 409 h 487"/>
              <a:gd name="T12" fmla="*/ 230 w 290"/>
              <a:gd name="T13" fmla="*/ 358 h 487"/>
              <a:gd name="T14" fmla="*/ 127 w 290"/>
              <a:gd name="T15" fmla="*/ 273 h 487"/>
              <a:gd name="T16" fmla="*/ 51 w 290"/>
              <a:gd name="T17" fmla="*/ 230 h 487"/>
              <a:gd name="T18" fmla="*/ 0 w 290"/>
              <a:gd name="T19" fmla="*/ 145 h 487"/>
              <a:gd name="T20" fmla="*/ 59 w 290"/>
              <a:gd name="T21" fmla="*/ 43 h 487"/>
              <a:gd name="T22" fmla="*/ 272 w 290"/>
              <a:gd name="T23" fmla="*/ 34 h 487"/>
              <a:gd name="T24" fmla="*/ 289 w 290"/>
              <a:gd name="T25" fmla="*/ 77 h 487"/>
              <a:gd name="T26" fmla="*/ 247 w 290"/>
              <a:gd name="T27" fmla="*/ 94 h 487"/>
              <a:gd name="T28" fmla="*/ 93 w 290"/>
              <a:gd name="T29" fmla="*/ 94 h 487"/>
              <a:gd name="T30" fmla="*/ 59 w 290"/>
              <a:gd name="T31" fmla="*/ 145 h 487"/>
              <a:gd name="T32" fmla="*/ 161 w 290"/>
              <a:gd name="T33" fmla="*/ 222 h 487"/>
              <a:gd name="T34" fmla="*/ 247 w 290"/>
              <a:gd name="T35" fmla="*/ 273 h 487"/>
              <a:gd name="T36" fmla="*/ 289 w 290"/>
              <a:gd name="T37" fmla="*/ 358 h 487"/>
              <a:gd name="T38" fmla="*/ 238 w 290"/>
              <a:gd name="T39" fmla="*/ 460 h 487"/>
              <a:gd name="T40" fmla="*/ 136 w 290"/>
              <a:gd name="T41" fmla="*/ 486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0" h="487">
                <a:moveTo>
                  <a:pt x="136" y="486"/>
                </a:moveTo>
                <a:lnTo>
                  <a:pt x="136" y="486"/>
                </a:lnTo>
                <a:cubicBezTo>
                  <a:pt x="93" y="486"/>
                  <a:pt x="59" y="477"/>
                  <a:pt x="17" y="460"/>
                </a:cubicBezTo>
                <a:cubicBezTo>
                  <a:pt x="0" y="452"/>
                  <a:pt x="0" y="435"/>
                  <a:pt x="0" y="426"/>
                </a:cubicBezTo>
                <a:cubicBezTo>
                  <a:pt x="8" y="409"/>
                  <a:pt x="25" y="401"/>
                  <a:pt x="42" y="409"/>
                </a:cubicBezTo>
                <a:cubicBezTo>
                  <a:pt x="102" y="435"/>
                  <a:pt x="161" y="435"/>
                  <a:pt x="204" y="409"/>
                </a:cubicBezTo>
                <a:cubicBezTo>
                  <a:pt x="221" y="401"/>
                  <a:pt x="230" y="375"/>
                  <a:pt x="230" y="358"/>
                </a:cubicBezTo>
                <a:cubicBezTo>
                  <a:pt x="230" y="324"/>
                  <a:pt x="179" y="299"/>
                  <a:pt x="127" y="273"/>
                </a:cubicBezTo>
                <a:cubicBezTo>
                  <a:pt x="102" y="264"/>
                  <a:pt x="68" y="248"/>
                  <a:pt x="51" y="230"/>
                </a:cubicBezTo>
                <a:cubicBezTo>
                  <a:pt x="17" y="205"/>
                  <a:pt x="0" y="179"/>
                  <a:pt x="0" y="145"/>
                </a:cubicBezTo>
                <a:cubicBezTo>
                  <a:pt x="0" y="103"/>
                  <a:pt x="17" y="69"/>
                  <a:pt x="59" y="43"/>
                </a:cubicBezTo>
                <a:cubicBezTo>
                  <a:pt x="111" y="9"/>
                  <a:pt x="196" y="0"/>
                  <a:pt x="272" y="34"/>
                </a:cubicBezTo>
                <a:cubicBezTo>
                  <a:pt x="289" y="43"/>
                  <a:pt x="289" y="60"/>
                  <a:pt x="289" y="77"/>
                </a:cubicBezTo>
                <a:cubicBezTo>
                  <a:pt x="281" y="94"/>
                  <a:pt x="264" y="94"/>
                  <a:pt x="247" y="94"/>
                </a:cubicBezTo>
                <a:cubicBezTo>
                  <a:pt x="187" y="69"/>
                  <a:pt x="127" y="69"/>
                  <a:pt x="93" y="94"/>
                </a:cubicBezTo>
                <a:cubicBezTo>
                  <a:pt x="68" y="103"/>
                  <a:pt x="59" y="120"/>
                  <a:pt x="59" y="145"/>
                </a:cubicBezTo>
                <a:cubicBezTo>
                  <a:pt x="59" y="171"/>
                  <a:pt x="111" y="196"/>
                  <a:pt x="161" y="222"/>
                </a:cubicBezTo>
                <a:cubicBezTo>
                  <a:pt x="187" y="239"/>
                  <a:pt x="221" y="256"/>
                  <a:pt x="247" y="273"/>
                </a:cubicBezTo>
                <a:cubicBezTo>
                  <a:pt x="272" y="299"/>
                  <a:pt x="289" y="324"/>
                  <a:pt x="289" y="358"/>
                </a:cubicBezTo>
                <a:cubicBezTo>
                  <a:pt x="289" y="401"/>
                  <a:pt x="272" y="435"/>
                  <a:pt x="238" y="460"/>
                </a:cubicBezTo>
                <a:cubicBezTo>
                  <a:pt x="204" y="477"/>
                  <a:pt x="170" y="486"/>
                  <a:pt x="136" y="486"/>
                </a:cubicBezTo>
              </a:path>
            </a:pathLst>
          </a:custGeom>
          <a:solidFill>
            <a:schemeClr val="bg1"/>
          </a:solidFill>
          <a:ln>
            <a:noFill/>
          </a:ln>
          <a:effectLst/>
        </p:spPr>
        <p:txBody>
          <a:bodyPr wrap="none" anchor="ctr"/>
          <a:lstStyle/>
          <a:p>
            <a:endParaRPr lang="es-MX"/>
          </a:p>
        </p:txBody>
      </p:sp>
      <p:sp>
        <p:nvSpPr>
          <p:cNvPr id="348" name="Freeform 302">
            <a:extLst>
              <a:ext uri="{FF2B5EF4-FFF2-40B4-BE49-F238E27FC236}">
                <a16:creationId xmlns:a16="http://schemas.microsoft.com/office/drawing/2014/main" id="{AF5696CA-D723-7A44-8CFC-7D2A1D8C2E4F}"/>
              </a:ext>
            </a:extLst>
          </p:cNvPr>
          <p:cNvSpPr>
            <a:spLocks noChangeArrowheads="1"/>
          </p:cNvSpPr>
          <p:nvPr/>
        </p:nvSpPr>
        <p:spPr bwMode="auto">
          <a:xfrm>
            <a:off x="11670628" y="10009437"/>
            <a:ext cx="71169" cy="102304"/>
          </a:xfrm>
          <a:custGeom>
            <a:avLst/>
            <a:gdLst>
              <a:gd name="T0" fmla="*/ 34 w 69"/>
              <a:gd name="T1" fmla="*/ 102 h 103"/>
              <a:gd name="T2" fmla="*/ 34 w 69"/>
              <a:gd name="T3" fmla="*/ 102 h 103"/>
              <a:gd name="T4" fmla="*/ 0 w 69"/>
              <a:gd name="T5" fmla="*/ 77 h 103"/>
              <a:gd name="T6" fmla="*/ 0 w 69"/>
              <a:gd name="T7" fmla="*/ 26 h 103"/>
              <a:gd name="T8" fmla="*/ 34 w 69"/>
              <a:gd name="T9" fmla="*/ 0 h 103"/>
              <a:gd name="T10" fmla="*/ 68 w 69"/>
              <a:gd name="T11" fmla="*/ 26 h 103"/>
              <a:gd name="T12" fmla="*/ 68 w 69"/>
              <a:gd name="T13" fmla="*/ 77 h 103"/>
              <a:gd name="T14" fmla="*/ 34 w 69"/>
              <a:gd name="T15" fmla="*/ 102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03">
                <a:moveTo>
                  <a:pt x="34" y="102"/>
                </a:moveTo>
                <a:lnTo>
                  <a:pt x="34" y="102"/>
                </a:lnTo>
                <a:cubicBezTo>
                  <a:pt x="16" y="102"/>
                  <a:pt x="0" y="86"/>
                  <a:pt x="0" y="77"/>
                </a:cubicBezTo>
                <a:cubicBezTo>
                  <a:pt x="0" y="26"/>
                  <a:pt x="0" y="26"/>
                  <a:pt x="0" y="26"/>
                </a:cubicBezTo>
                <a:cubicBezTo>
                  <a:pt x="0" y="9"/>
                  <a:pt x="16" y="0"/>
                  <a:pt x="34" y="0"/>
                </a:cubicBezTo>
                <a:cubicBezTo>
                  <a:pt x="50" y="0"/>
                  <a:pt x="68" y="9"/>
                  <a:pt x="68" y="26"/>
                </a:cubicBezTo>
                <a:cubicBezTo>
                  <a:pt x="68" y="77"/>
                  <a:pt x="68" y="77"/>
                  <a:pt x="68" y="77"/>
                </a:cubicBezTo>
                <a:cubicBezTo>
                  <a:pt x="68" y="86"/>
                  <a:pt x="50" y="102"/>
                  <a:pt x="34" y="102"/>
                </a:cubicBezTo>
              </a:path>
            </a:pathLst>
          </a:custGeom>
          <a:solidFill>
            <a:schemeClr val="bg1"/>
          </a:solidFill>
          <a:ln>
            <a:noFill/>
          </a:ln>
          <a:effectLst/>
        </p:spPr>
        <p:txBody>
          <a:bodyPr wrap="none" anchor="ctr"/>
          <a:lstStyle/>
          <a:p>
            <a:endParaRPr lang="es-MX"/>
          </a:p>
        </p:txBody>
      </p:sp>
      <p:sp>
        <p:nvSpPr>
          <p:cNvPr id="349" name="Freeform 303">
            <a:extLst>
              <a:ext uri="{FF2B5EF4-FFF2-40B4-BE49-F238E27FC236}">
                <a16:creationId xmlns:a16="http://schemas.microsoft.com/office/drawing/2014/main" id="{EC3D74FB-C5DF-4148-AC93-6AB61EF74AE9}"/>
              </a:ext>
            </a:extLst>
          </p:cNvPr>
          <p:cNvSpPr>
            <a:spLocks noChangeArrowheads="1"/>
          </p:cNvSpPr>
          <p:nvPr/>
        </p:nvSpPr>
        <p:spPr bwMode="auto">
          <a:xfrm>
            <a:off x="11670628" y="10614370"/>
            <a:ext cx="71169" cy="111200"/>
          </a:xfrm>
          <a:custGeom>
            <a:avLst/>
            <a:gdLst>
              <a:gd name="T0" fmla="*/ 34 w 69"/>
              <a:gd name="T1" fmla="*/ 110 h 111"/>
              <a:gd name="T2" fmla="*/ 34 w 69"/>
              <a:gd name="T3" fmla="*/ 110 h 111"/>
              <a:gd name="T4" fmla="*/ 0 w 69"/>
              <a:gd name="T5" fmla="*/ 76 h 111"/>
              <a:gd name="T6" fmla="*/ 0 w 69"/>
              <a:gd name="T7" fmla="*/ 34 h 111"/>
              <a:gd name="T8" fmla="*/ 34 w 69"/>
              <a:gd name="T9" fmla="*/ 0 h 111"/>
              <a:gd name="T10" fmla="*/ 68 w 69"/>
              <a:gd name="T11" fmla="*/ 34 h 111"/>
              <a:gd name="T12" fmla="*/ 68 w 69"/>
              <a:gd name="T13" fmla="*/ 76 h 111"/>
              <a:gd name="T14" fmla="*/ 34 w 69"/>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11">
                <a:moveTo>
                  <a:pt x="34" y="110"/>
                </a:moveTo>
                <a:lnTo>
                  <a:pt x="34" y="110"/>
                </a:lnTo>
                <a:cubicBezTo>
                  <a:pt x="16" y="110"/>
                  <a:pt x="0" y="93"/>
                  <a:pt x="0" y="76"/>
                </a:cubicBezTo>
                <a:cubicBezTo>
                  <a:pt x="0" y="34"/>
                  <a:pt x="0" y="34"/>
                  <a:pt x="0" y="34"/>
                </a:cubicBezTo>
                <a:cubicBezTo>
                  <a:pt x="0" y="16"/>
                  <a:pt x="16" y="0"/>
                  <a:pt x="34" y="0"/>
                </a:cubicBezTo>
                <a:cubicBezTo>
                  <a:pt x="50" y="0"/>
                  <a:pt x="68" y="16"/>
                  <a:pt x="68" y="34"/>
                </a:cubicBezTo>
                <a:cubicBezTo>
                  <a:pt x="68" y="76"/>
                  <a:pt x="68" y="76"/>
                  <a:pt x="68" y="76"/>
                </a:cubicBezTo>
                <a:cubicBezTo>
                  <a:pt x="68" y="93"/>
                  <a:pt x="50" y="110"/>
                  <a:pt x="34" y="110"/>
                </a:cubicBezTo>
              </a:path>
            </a:pathLst>
          </a:custGeom>
          <a:solidFill>
            <a:schemeClr val="bg1"/>
          </a:solidFill>
          <a:ln>
            <a:noFill/>
          </a:ln>
          <a:effectLst/>
        </p:spPr>
        <p:txBody>
          <a:bodyPr wrap="none" anchor="ctr"/>
          <a:lstStyle/>
          <a:p>
            <a:endParaRPr lang="es-MX"/>
          </a:p>
        </p:txBody>
      </p:sp>
      <p:sp>
        <p:nvSpPr>
          <p:cNvPr id="351" name="Google Shape;207;p7">
            <a:extLst>
              <a:ext uri="{FF2B5EF4-FFF2-40B4-BE49-F238E27FC236}">
                <a16:creationId xmlns:a16="http://schemas.microsoft.com/office/drawing/2014/main" id="{383849CA-CAF7-E54C-BACB-4F3974FF841B}"/>
              </a:ext>
            </a:extLst>
          </p:cNvPr>
          <p:cNvSpPr txBox="1"/>
          <p:nvPr/>
        </p:nvSpPr>
        <p:spPr>
          <a:xfrm>
            <a:off x="1283518" y="2405615"/>
            <a:ext cx="10120227" cy="1323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Black"/>
                <a:cs typeface="Poppins" pitchFamily="2" charset="77"/>
                <a:sym typeface="Lato Black"/>
              </a:rPr>
              <a:t>Finding flow</a:t>
            </a:r>
          </a:p>
          <a:p>
            <a:pPr marL="0" marR="0" lvl="0" indent="0"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Black"/>
                <a:cs typeface="Poppins" pitchFamily="2" charset="77"/>
                <a:sym typeface="Lato Black"/>
              </a:rPr>
              <a:t>includes</a:t>
            </a:r>
          </a:p>
          <a:p>
            <a:pPr marL="0" marR="0" lvl="0" indent="0"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Black"/>
                <a:cs typeface="Poppins" pitchFamily="2" charset="77"/>
                <a:sym typeface="Lato Black"/>
              </a:rPr>
              <a:t>managing </a:t>
            </a:r>
            <a:r>
              <a:rPr lang="es-ES" sz="6000" b="1" dirty="0" err="1">
                <a:solidFill>
                  <a:schemeClr val="dk2"/>
                </a:solidFill>
                <a:latin typeface="Poppins" pitchFamily="2" charset="77"/>
                <a:ea typeface="Lato Black"/>
                <a:cs typeface="Poppins" pitchFamily="2" charset="77"/>
                <a:sym typeface="Lato Black"/>
              </a:rPr>
              <a:t>your</a:t>
            </a:r>
            <a:r>
              <a:rPr lang="es-ES" sz="6000" b="1" dirty="0">
                <a:solidFill>
                  <a:schemeClr val="dk2"/>
                </a:solidFill>
                <a:latin typeface="Poppins" pitchFamily="2" charset="77"/>
                <a:ea typeface="Lato Black"/>
                <a:cs typeface="Poppins" pitchFamily="2" charset="77"/>
                <a:sym typeface="Lato Black"/>
              </a:rPr>
              <a:t>…</a:t>
            </a:r>
            <a:endParaRPr sz="6000" b="1" i="0" u="none" strike="noStrike" cap="none" dirty="0">
              <a:solidFill>
                <a:schemeClr val="dk2"/>
              </a:solidFill>
              <a:latin typeface="Poppins" pitchFamily="2" charset="77"/>
              <a:ea typeface="Lato Black"/>
              <a:cs typeface="Poppins" pitchFamily="2" charset="77"/>
              <a:sym typeface="Lato Black"/>
            </a:endParaRPr>
          </a:p>
        </p:txBody>
      </p:sp>
      <p:sp>
        <p:nvSpPr>
          <p:cNvPr id="353" name="Google Shape;264;p9">
            <a:extLst>
              <a:ext uri="{FF2B5EF4-FFF2-40B4-BE49-F238E27FC236}">
                <a16:creationId xmlns:a16="http://schemas.microsoft.com/office/drawing/2014/main" id="{03E35A94-5C6C-BC47-8EE3-F3E4EE53CC1E}"/>
              </a:ext>
            </a:extLst>
          </p:cNvPr>
          <p:cNvSpPr txBox="1"/>
          <p:nvPr/>
        </p:nvSpPr>
        <p:spPr>
          <a:xfrm>
            <a:off x="12706627" y="2198522"/>
            <a:ext cx="3634442" cy="4673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6000" b="1" i="0" u="none" strike="noStrike" cap="none" dirty="0">
                <a:solidFill>
                  <a:schemeClr val="tx2"/>
                </a:solidFill>
                <a:latin typeface="Lato"/>
                <a:ea typeface="Lato"/>
                <a:cs typeface="Lato"/>
                <a:sym typeface="Lato"/>
              </a:rPr>
              <a:t>Time</a:t>
            </a:r>
            <a:endParaRPr sz="6000" b="1" i="0" u="none" strike="noStrike" cap="none" dirty="0">
              <a:solidFill>
                <a:schemeClr val="tx2"/>
              </a:solidFill>
              <a:latin typeface="Lato"/>
              <a:ea typeface="Lato"/>
              <a:cs typeface="Lato"/>
              <a:sym typeface="Lato"/>
            </a:endParaRPr>
          </a:p>
        </p:txBody>
      </p:sp>
      <p:sp>
        <p:nvSpPr>
          <p:cNvPr id="355" name="Google Shape;264;p9">
            <a:extLst>
              <a:ext uri="{FF2B5EF4-FFF2-40B4-BE49-F238E27FC236}">
                <a16:creationId xmlns:a16="http://schemas.microsoft.com/office/drawing/2014/main" id="{D1997282-BA9C-CF46-925C-9A56736BD9CA}"/>
              </a:ext>
            </a:extLst>
          </p:cNvPr>
          <p:cNvSpPr txBox="1"/>
          <p:nvPr/>
        </p:nvSpPr>
        <p:spPr>
          <a:xfrm>
            <a:off x="18225916" y="9286317"/>
            <a:ext cx="3634442" cy="4673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6000" b="1" i="0" u="none" strike="noStrike" cap="none" dirty="0">
                <a:solidFill>
                  <a:schemeClr val="tx2"/>
                </a:solidFill>
                <a:latin typeface="Lato"/>
                <a:ea typeface="Lato"/>
                <a:cs typeface="Lato"/>
                <a:sym typeface="Lato"/>
              </a:rPr>
              <a:t>Energy</a:t>
            </a:r>
            <a:endParaRPr sz="6000" b="1" i="0" u="none" strike="noStrike" cap="none" dirty="0">
              <a:solidFill>
                <a:schemeClr val="tx2"/>
              </a:solidFill>
              <a:latin typeface="Lato"/>
              <a:ea typeface="Lato"/>
              <a:cs typeface="Lato"/>
              <a:sym typeface="Lato"/>
            </a:endParaRPr>
          </a:p>
        </p:txBody>
      </p:sp>
      <p:sp>
        <p:nvSpPr>
          <p:cNvPr id="357" name="Google Shape;270;p9">
            <a:extLst>
              <a:ext uri="{FF2B5EF4-FFF2-40B4-BE49-F238E27FC236}">
                <a16:creationId xmlns:a16="http://schemas.microsoft.com/office/drawing/2014/main" id="{6208B788-862E-ED44-A619-616FD7DA5E96}"/>
              </a:ext>
            </a:extLst>
          </p:cNvPr>
          <p:cNvSpPr txBox="1"/>
          <p:nvPr/>
        </p:nvSpPr>
        <p:spPr>
          <a:xfrm>
            <a:off x="5316647" y="8947525"/>
            <a:ext cx="3714023" cy="5163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en-US" sz="6000" b="1" i="0" u="none" strike="noStrike" cap="none" dirty="0">
                <a:solidFill>
                  <a:schemeClr val="tx2"/>
                </a:solidFill>
                <a:latin typeface="Lato"/>
                <a:ea typeface="Lato"/>
                <a:cs typeface="Lato"/>
                <a:sym typeface="Lato"/>
              </a:rPr>
              <a:t>Focused Attention</a:t>
            </a:r>
          </a:p>
        </p:txBody>
      </p:sp>
      <p:sp>
        <p:nvSpPr>
          <p:cNvPr id="327" name="Freeform 281">
            <a:extLst>
              <a:ext uri="{FF2B5EF4-FFF2-40B4-BE49-F238E27FC236}">
                <a16:creationId xmlns:a16="http://schemas.microsoft.com/office/drawing/2014/main" id="{8618847E-3FD3-814A-90E7-08128E58BDC3}"/>
              </a:ext>
            </a:extLst>
          </p:cNvPr>
          <p:cNvSpPr>
            <a:spLocks noChangeArrowheads="1"/>
          </p:cNvSpPr>
          <p:nvPr/>
        </p:nvSpPr>
        <p:spPr bwMode="auto">
          <a:xfrm>
            <a:off x="11403745" y="3181695"/>
            <a:ext cx="4879501" cy="5439953"/>
          </a:xfrm>
          <a:custGeom>
            <a:avLst/>
            <a:gdLst>
              <a:gd name="T0" fmla="*/ 4709 w 4838"/>
              <a:gd name="T1" fmla="*/ 3578 h 5392"/>
              <a:gd name="T2" fmla="*/ 4709 w 4838"/>
              <a:gd name="T3" fmla="*/ 3578 h 5392"/>
              <a:gd name="T4" fmla="*/ 2819 w 4838"/>
              <a:gd name="T5" fmla="*/ 315 h 5392"/>
              <a:gd name="T6" fmla="*/ 2009 w 4838"/>
              <a:gd name="T7" fmla="*/ 315 h 5392"/>
              <a:gd name="T8" fmla="*/ 128 w 4838"/>
              <a:gd name="T9" fmla="*/ 3578 h 5392"/>
              <a:gd name="T10" fmla="*/ 299 w 4838"/>
              <a:gd name="T11" fmla="*/ 4215 h 5392"/>
              <a:gd name="T12" fmla="*/ 2180 w 4838"/>
              <a:gd name="T13" fmla="*/ 5305 h 5392"/>
              <a:gd name="T14" fmla="*/ 2648 w 4838"/>
              <a:gd name="T15" fmla="*/ 5305 h 5392"/>
              <a:gd name="T16" fmla="*/ 4531 w 4838"/>
              <a:gd name="T17" fmla="*/ 4215 h 5392"/>
              <a:gd name="T18" fmla="*/ 4709 w 4838"/>
              <a:gd name="T19" fmla="*/ 3578 h 5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8" h="5392">
                <a:moveTo>
                  <a:pt x="4709" y="3578"/>
                </a:moveTo>
                <a:lnTo>
                  <a:pt x="4709" y="3578"/>
                </a:lnTo>
                <a:cubicBezTo>
                  <a:pt x="2819" y="315"/>
                  <a:pt x="2819" y="315"/>
                  <a:pt x="2819" y="315"/>
                </a:cubicBezTo>
                <a:cubicBezTo>
                  <a:pt x="2640" y="0"/>
                  <a:pt x="2188" y="0"/>
                  <a:pt x="2009" y="315"/>
                </a:cubicBezTo>
                <a:cubicBezTo>
                  <a:pt x="128" y="3578"/>
                  <a:pt x="128" y="3578"/>
                  <a:pt x="128" y="3578"/>
                </a:cubicBezTo>
                <a:cubicBezTo>
                  <a:pt x="0" y="3806"/>
                  <a:pt x="77" y="4088"/>
                  <a:pt x="299" y="4215"/>
                </a:cubicBezTo>
                <a:cubicBezTo>
                  <a:pt x="2180" y="5305"/>
                  <a:pt x="2180" y="5305"/>
                  <a:pt x="2180" y="5305"/>
                </a:cubicBezTo>
                <a:cubicBezTo>
                  <a:pt x="2325" y="5391"/>
                  <a:pt x="2503" y="5391"/>
                  <a:pt x="2648" y="5305"/>
                </a:cubicBezTo>
                <a:cubicBezTo>
                  <a:pt x="4531" y="4215"/>
                  <a:pt x="4531" y="4215"/>
                  <a:pt x="4531" y="4215"/>
                </a:cubicBezTo>
                <a:cubicBezTo>
                  <a:pt x="4761" y="4088"/>
                  <a:pt x="4837" y="3806"/>
                  <a:pt x="4709" y="3578"/>
                </a:cubicBezTo>
              </a:path>
            </a:pathLst>
          </a:custGeom>
          <a:solidFill>
            <a:schemeClr val="accent4"/>
          </a:solidFill>
          <a:ln w="9525" cap="flat">
            <a:solidFill>
              <a:srgbClr val="FFFFFF"/>
            </a:solidFill>
            <a:bevel/>
            <a:headEnd/>
            <a:tailEnd/>
          </a:ln>
          <a:effectLst/>
        </p:spPr>
        <p:txBody>
          <a:bodyPr wrap="none" anchor="ctr"/>
          <a:lstStyle/>
          <a:p>
            <a:endParaRPr lang="es-MX"/>
          </a:p>
        </p:txBody>
      </p:sp>
      <p:sp>
        <p:nvSpPr>
          <p:cNvPr id="328" name="Freeform 282">
            <a:extLst>
              <a:ext uri="{FF2B5EF4-FFF2-40B4-BE49-F238E27FC236}">
                <a16:creationId xmlns:a16="http://schemas.microsoft.com/office/drawing/2014/main" id="{63325352-BC45-F14E-9AC0-986E8BAF3CF2}"/>
              </a:ext>
            </a:extLst>
          </p:cNvPr>
          <p:cNvSpPr>
            <a:spLocks noChangeArrowheads="1"/>
          </p:cNvSpPr>
          <p:nvPr/>
        </p:nvSpPr>
        <p:spPr bwMode="auto">
          <a:xfrm>
            <a:off x="13841271" y="7305029"/>
            <a:ext cx="5208655" cy="4897290"/>
          </a:xfrm>
          <a:custGeom>
            <a:avLst/>
            <a:gdLst>
              <a:gd name="T0" fmla="*/ 2113 w 5163"/>
              <a:gd name="T1" fmla="*/ 127 h 4855"/>
              <a:gd name="T2" fmla="*/ 2113 w 5163"/>
              <a:gd name="T3" fmla="*/ 127 h 4855"/>
              <a:gd name="T4" fmla="*/ 230 w 5163"/>
              <a:gd name="T5" fmla="*/ 1217 h 4855"/>
              <a:gd name="T6" fmla="*/ 0 w 5163"/>
              <a:gd name="T7" fmla="*/ 1626 h 4855"/>
              <a:gd name="T8" fmla="*/ 0 w 5163"/>
              <a:gd name="T9" fmla="*/ 4386 h 4855"/>
              <a:gd name="T10" fmla="*/ 469 w 5163"/>
              <a:gd name="T11" fmla="*/ 4854 h 4855"/>
              <a:gd name="T12" fmla="*/ 4574 w 5163"/>
              <a:gd name="T13" fmla="*/ 4854 h 4855"/>
              <a:gd name="T14" fmla="*/ 4983 w 5163"/>
              <a:gd name="T15" fmla="*/ 4156 h 4855"/>
              <a:gd name="T16" fmla="*/ 2751 w 5163"/>
              <a:gd name="T17" fmla="*/ 297 h 4855"/>
              <a:gd name="T18" fmla="*/ 2113 w 5163"/>
              <a:gd name="T19" fmla="*/ 127 h 4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3" h="4855">
                <a:moveTo>
                  <a:pt x="2113" y="127"/>
                </a:moveTo>
                <a:lnTo>
                  <a:pt x="2113" y="127"/>
                </a:lnTo>
                <a:cubicBezTo>
                  <a:pt x="230" y="1217"/>
                  <a:pt x="230" y="1217"/>
                  <a:pt x="230" y="1217"/>
                </a:cubicBezTo>
                <a:cubicBezTo>
                  <a:pt x="85" y="1303"/>
                  <a:pt x="0" y="1456"/>
                  <a:pt x="0" y="1626"/>
                </a:cubicBezTo>
                <a:cubicBezTo>
                  <a:pt x="0" y="4386"/>
                  <a:pt x="0" y="4386"/>
                  <a:pt x="0" y="4386"/>
                </a:cubicBezTo>
                <a:cubicBezTo>
                  <a:pt x="0" y="4650"/>
                  <a:pt x="205" y="4854"/>
                  <a:pt x="469" y="4854"/>
                </a:cubicBezTo>
                <a:cubicBezTo>
                  <a:pt x="4574" y="4854"/>
                  <a:pt x="4574" y="4854"/>
                  <a:pt x="4574" y="4854"/>
                </a:cubicBezTo>
                <a:cubicBezTo>
                  <a:pt x="4932" y="4854"/>
                  <a:pt x="5162" y="4462"/>
                  <a:pt x="4983" y="4156"/>
                </a:cubicBezTo>
                <a:cubicBezTo>
                  <a:pt x="2751" y="297"/>
                  <a:pt x="2751" y="297"/>
                  <a:pt x="2751" y="297"/>
                </a:cubicBezTo>
                <a:cubicBezTo>
                  <a:pt x="2624" y="76"/>
                  <a:pt x="2343" y="0"/>
                  <a:pt x="2113" y="127"/>
                </a:cubicBezTo>
              </a:path>
            </a:pathLst>
          </a:custGeom>
          <a:solidFill>
            <a:schemeClr val="accent3"/>
          </a:solidFill>
          <a:ln w="9525" cap="flat">
            <a:solidFill>
              <a:srgbClr val="FFFFFF"/>
            </a:solidFill>
            <a:bevel/>
            <a:headEnd/>
            <a:tailEnd/>
          </a:ln>
          <a:effectLst/>
        </p:spPr>
        <p:txBody>
          <a:bodyPr wrap="none" anchor="ctr"/>
          <a:lstStyle/>
          <a:p>
            <a:endParaRPr lang="es-MX"/>
          </a:p>
        </p:txBody>
      </p:sp>
      <p:sp>
        <p:nvSpPr>
          <p:cNvPr id="329" name="Freeform 283">
            <a:extLst>
              <a:ext uri="{FF2B5EF4-FFF2-40B4-BE49-F238E27FC236}">
                <a16:creationId xmlns:a16="http://schemas.microsoft.com/office/drawing/2014/main" id="{8A159323-09D5-5E48-812D-08CD0C536831}"/>
              </a:ext>
            </a:extLst>
          </p:cNvPr>
          <p:cNvSpPr>
            <a:spLocks noChangeArrowheads="1"/>
          </p:cNvSpPr>
          <p:nvPr/>
        </p:nvSpPr>
        <p:spPr bwMode="auto">
          <a:xfrm>
            <a:off x="8637065" y="7305029"/>
            <a:ext cx="5204206" cy="4897290"/>
          </a:xfrm>
          <a:custGeom>
            <a:avLst/>
            <a:gdLst>
              <a:gd name="T0" fmla="*/ 2402 w 5161"/>
              <a:gd name="T1" fmla="*/ 297 h 4855"/>
              <a:gd name="T2" fmla="*/ 2402 w 5161"/>
              <a:gd name="T3" fmla="*/ 297 h 4855"/>
              <a:gd name="T4" fmla="*/ 179 w 5161"/>
              <a:gd name="T5" fmla="*/ 4156 h 4855"/>
              <a:gd name="T6" fmla="*/ 579 w 5161"/>
              <a:gd name="T7" fmla="*/ 4854 h 4855"/>
              <a:gd name="T8" fmla="*/ 4692 w 5161"/>
              <a:gd name="T9" fmla="*/ 4854 h 4855"/>
              <a:gd name="T10" fmla="*/ 5160 w 5161"/>
              <a:gd name="T11" fmla="*/ 4386 h 4855"/>
              <a:gd name="T12" fmla="*/ 5160 w 5161"/>
              <a:gd name="T13" fmla="*/ 1626 h 4855"/>
              <a:gd name="T14" fmla="*/ 4922 w 5161"/>
              <a:gd name="T15" fmla="*/ 1217 h 4855"/>
              <a:gd name="T16" fmla="*/ 3041 w 5161"/>
              <a:gd name="T17" fmla="*/ 127 h 4855"/>
              <a:gd name="T18" fmla="*/ 2402 w 5161"/>
              <a:gd name="T19" fmla="*/ 297 h 4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1" h="4855">
                <a:moveTo>
                  <a:pt x="2402" y="297"/>
                </a:moveTo>
                <a:lnTo>
                  <a:pt x="2402" y="297"/>
                </a:lnTo>
                <a:cubicBezTo>
                  <a:pt x="179" y="4156"/>
                  <a:pt x="179" y="4156"/>
                  <a:pt x="179" y="4156"/>
                </a:cubicBezTo>
                <a:cubicBezTo>
                  <a:pt x="0" y="4462"/>
                  <a:pt x="221" y="4854"/>
                  <a:pt x="579" y="4854"/>
                </a:cubicBezTo>
                <a:cubicBezTo>
                  <a:pt x="4692" y="4854"/>
                  <a:pt x="4692" y="4854"/>
                  <a:pt x="4692" y="4854"/>
                </a:cubicBezTo>
                <a:cubicBezTo>
                  <a:pt x="4947" y="4854"/>
                  <a:pt x="5160" y="4650"/>
                  <a:pt x="5160" y="4386"/>
                </a:cubicBezTo>
                <a:cubicBezTo>
                  <a:pt x="5160" y="1626"/>
                  <a:pt x="5160" y="1626"/>
                  <a:pt x="5160" y="1626"/>
                </a:cubicBezTo>
                <a:cubicBezTo>
                  <a:pt x="5160" y="1456"/>
                  <a:pt x="5067" y="1303"/>
                  <a:pt x="4922" y="1217"/>
                </a:cubicBezTo>
                <a:cubicBezTo>
                  <a:pt x="3041" y="127"/>
                  <a:pt x="3041" y="127"/>
                  <a:pt x="3041" y="127"/>
                </a:cubicBezTo>
                <a:cubicBezTo>
                  <a:pt x="2819" y="0"/>
                  <a:pt x="2529" y="76"/>
                  <a:pt x="2402" y="297"/>
                </a:cubicBezTo>
              </a:path>
            </a:pathLst>
          </a:custGeom>
          <a:solidFill>
            <a:schemeClr val="accent2"/>
          </a:solidFill>
          <a:ln w="9525" cap="flat">
            <a:solidFill>
              <a:srgbClr val="FFFFFF"/>
            </a:solidFill>
            <a:bevel/>
            <a:headEnd/>
            <a:tailEnd/>
          </a:ln>
          <a:effectLst/>
        </p:spPr>
        <p:txBody>
          <a:bodyPr wrap="none" anchor="ctr"/>
          <a:lstStyle/>
          <a:p>
            <a:endParaRPr lang="es-MX"/>
          </a:p>
        </p:txBody>
      </p:sp>
      <p:pic>
        <p:nvPicPr>
          <p:cNvPr id="13" name="Picture 12">
            <a:extLst>
              <a:ext uri="{FF2B5EF4-FFF2-40B4-BE49-F238E27FC236}">
                <a16:creationId xmlns:a16="http://schemas.microsoft.com/office/drawing/2014/main" id="{0FCFD887-E242-704E-A006-594F02C9E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5735" y="8486892"/>
            <a:ext cx="3267492" cy="3267492"/>
          </a:xfrm>
          <a:prstGeom prst="rect">
            <a:avLst/>
          </a:prstGeom>
        </p:spPr>
      </p:pic>
      <p:pic>
        <p:nvPicPr>
          <p:cNvPr id="15" name="Picture 14">
            <a:extLst>
              <a:ext uri="{FF2B5EF4-FFF2-40B4-BE49-F238E27FC236}">
                <a16:creationId xmlns:a16="http://schemas.microsoft.com/office/drawing/2014/main" id="{7856BEC4-D8A7-3B49-BF9F-8DF7776EA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4445399" y="9050196"/>
            <a:ext cx="2857016" cy="2857016"/>
          </a:xfrm>
          <a:prstGeom prst="rect">
            <a:avLst/>
          </a:prstGeom>
        </p:spPr>
      </p:pic>
      <p:pic>
        <p:nvPicPr>
          <p:cNvPr id="21" name="Picture 20">
            <a:extLst>
              <a:ext uri="{FF2B5EF4-FFF2-40B4-BE49-F238E27FC236}">
                <a16:creationId xmlns:a16="http://schemas.microsoft.com/office/drawing/2014/main" id="{83E135E2-18DD-1A4A-9ADB-58F03DD0B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1855" y="5077474"/>
            <a:ext cx="2595829" cy="2595829"/>
          </a:xfrm>
          <a:prstGeom prst="rect">
            <a:avLst/>
          </a:prstGeom>
        </p:spPr>
      </p:pic>
    </p:spTree>
    <p:extLst>
      <p:ext uri="{BB962C8B-B14F-4D97-AF65-F5344CB8AC3E}">
        <p14:creationId xmlns:p14="http://schemas.microsoft.com/office/powerpoint/2010/main" val="96912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p:bldP spid="355" grpId="0"/>
      <p:bldP spid="35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FB2F1E-C40C-5E49-AE9F-2DF547E6B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611" y="1040543"/>
            <a:ext cx="11637034" cy="11637034"/>
          </a:xfrm>
          <a:prstGeom prst="rect">
            <a:avLst/>
          </a:prstGeom>
        </p:spPr>
      </p:pic>
      <p:grpSp>
        <p:nvGrpSpPr>
          <p:cNvPr id="2" name="Group 1">
            <a:extLst>
              <a:ext uri="{FF2B5EF4-FFF2-40B4-BE49-F238E27FC236}">
                <a16:creationId xmlns:a16="http://schemas.microsoft.com/office/drawing/2014/main" id="{1BF7FC9A-BB66-760B-6FBA-365BC1794AB1}"/>
              </a:ext>
            </a:extLst>
          </p:cNvPr>
          <p:cNvGrpSpPr/>
          <p:nvPr/>
        </p:nvGrpSpPr>
        <p:grpSpPr>
          <a:xfrm>
            <a:off x="23643882" y="636982"/>
            <a:ext cx="746125" cy="447675"/>
            <a:chOff x="23107650" y="1436813"/>
            <a:chExt cx="746125" cy="447675"/>
          </a:xfrm>
        </p:grpSpPr>
        <p:sp>
          <p:nvSpPr>
            <p:cNvPr id="3" name="Rectangle 2">
              <a:extLst>
                <a:ext uri="{FF2B5EF4-FFF2-40B4-BE49-F238E27FC236}">
                  <a16:creationId xmlns:a16="http://schemas.microsoft.com/office/drawing/2014/main" id="{FD5C3BFC-9042-3BA1-ABE1-84059556EBD4}"/>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E8104EB4-0AE1-31CB-711B-D53C1F03DB36}"/>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157A220F-D5DB-B1E9-5BF3-D0E6A560310B}"/>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41</a:t>
            </a:r>
          </a:p>
        </p:txBody>
      </p:sp>
      <p:sp>
        <p:nvSpPr>
          <p:cNvPr id="8" name="Google Shape;207;p7">
            <a:extLst>
              <a:ext uri="{FF2B5EF4-FFF2-40B4-BE49-F238E27FC236}">
                <a16:creationId xmlns:a16="http://schemas.microsoft.com/office/drawing/2014/main" id="{5B5173AC-79CF-D144-9E30-5B9F7B9B86DD}"/>
              </a:ext>
            </a:extLst>
          </p:cNvPr>
          <p:cNvSpPr txBox="1"/>
          <p:nvPr/>
        </p:nvSpPr>
        <p:spPr>
          <a:xfrm>
            <a:off x="14271664" y="4705468"/>
            <a:ext cx="10940770" cy="150136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Black"/>
                <a:cs typeface="Poppins" pitchFamily="2" charset="77"/>
                <a:sym typeface="Lato Black"/>
              </a:rPr>
              <a:t>Attention is like a </a:t>
            </a:r>
            <a:r>
              <a:rPr lang="es-ES" sz="6000" b="1" dirty="0" err="1">
                <a:solidFill>
                  <a:schemeClr val="dk2"/>
                </a:solidFill>
                <a:latin typeface="Poppins" pitchFamily="2" charset="77"/>
                <a:ea typeface="Lato Black"/>
                <a:cs typeface="Poppins" pitchFamily="2" charset="77"/>
                <a:sym typeface="Lato Black"/>
              </a:rPr>
              <a:t>flashlight</a:t>
            </a:r>
            <a:r>
              <a:rPr lang="es-ES" sz="6000" b="1" dirty="0">
                <a:solidFill>
                  <a:schemeClr val="dk2"/>
                </a:solidFill>
                <a:latin typeface="Poppins" pitchFamily="2" charset="77"/>
                <a:ea typeface="Lato Black"/>
                <a:cs typeface="Poppins" pitchFamily="2" charset="77"/>
                <a:sym typeface="Lato Black"/>
              </a:rPr>
              <a:t>.</a:t>
            </a:r>
          </a:p>
          <a:p>
            <a:pPr marL="0" marR="0" lvl="0" indent="0" rtl="0">
              <a:lnSpc>
                <a:spcPct val="100000"/>
              </a:lnSpc>
              <a:spcBef>
                <a:spcPts val="0"/>
              </a:spcBef>
              <a:spcAft>
                <a:spcPts val="0"/>
              </a:spcAft>
              <a:buClr>
                <a:srgbClr val="000000"/>
              </a:buClr>
              <a:buSzPts val="8000"/>
              <a:buFont typeface="Arial"/>
              <a:buNone/>
            </a:pPr>
            <a:endParaRPr lang="es-ES" sz="6000" b="1" i="0" u="none" strike="noStrike" cap="none" dirty="0">
              <a:solidFill>
                <a:schemeClr val="dk2"/>
              </a:solidFill>
              <a:latin typeface="Poppins" pitchFamily="2" charset="77"/>
              <a:ea typeface="Lato Black"/>
              <a:cs typeface="Poppins" pitchFamily="2" charset="77"/>
              <a:sym typeface="Lato Black"/>
            </a:endParaRPr>
          </a:p>
          <a:p>
            <a:pPr marL="0" marR="0" lvl="0" indent="0"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Black"/>
                <a:cs typeface="Poppins" pitchFamily="2" charset="77"/>
                <a:sym typeface="Lato Black"/>
              </a:rPr>
              <a:t>Energy is like a </a:t>
            </a:r>
          </a:p>
          <a:p>
            <a:pPr marL="0" marR="0" lvl="0" indent="0" rtl="0">
              <a:lnSpc>
                <a:spcPct val="100000"/>
              </a:lnSpc>
              <a:spcBef>
                <a:spcPts val="0"/>
              </a:spcBef>
              <a:spcAft>
                <a:spcPts val="0"/>
              </a:spcAft>
              <a:buClr>
                <a:srgbClr val="000000"/>
              </a:buClr>
              <a:buSzPts val="8000"/>
              <a:buFont typeface="Arial"/>
              <a:buNone/>
            </a:pPr>
            <a:r>
              <a:rPr lang="es-ES" sz="6000" b="1" dirty="0" err="1">
                <a:solidFill>
                  <a:schemeClr val="dk2"/>
                </a:solidFill>
                <a:latin typeface="Poppins" pitchFamily="2" charset="77"/>
                <a:ea typeface="Lato Black"/>
                <a:cs typeface="Poppins" pitchFamily="2" charset="77"/>
                <a:sym typeface="Lato Black"/>
              </a:rPr>
              <a:t>w</a:t>
            </a:r>
            <a:r>
              <a:rPr lang="es-ES" sz="6000" b="1" i="0" u="none" strike="noStrike" cap="none" dirty="0" err="1">
                <a:solidFill>
                  <a:schemeClr val="dk2"/>
                </a:solidFill>
                <a:latin typeface="Poppins" pitchFamily="2" charset="77"/>
                <a:ea typeface="Lato Black"/>
                <a:cs typeface="Poppins" pitchFamily="2" charset="77"/>
                <a:sym typeface="Lato Black"/>
              </a:rPr>
              <a:t>ind</a:t>
            </a:r>
            <a:r>
              <a:rPr lang="es-ES" sz="6000" b="1" i="0" u="none" strike="noStrike" cap="none" dirty="0">
                <a:solidFill>
                  <a:schemeClr val="dk2"/>
                </a:solidFill>
                <a:latin typeface="Poppins" pitchFamily="2" charset="77"/>
                <a:ea typeface="Lato Black"/>
                <a:cs typeface="Poppins" pitchFamily="2" charset="77"/>
                <a:sym typeface="Lato Black"/>
              </a:rPr>
              <a:t> up </a:t>
            </a:r>
            <a:r>
              <a:rPr lang="es-ES" sz="6000" b="1" i="0" u="none" strike="noStrike" cap="none" dirty="0" err="1">
                <a:solidFill>
                  <a:schemeClr val="dk2"/>
                </a:solidFill>
                <a:latin typeface="Poppins" pitchFamily="2" charset="77"/>
                <a:ea typeface="Lato Black"/>
                <a:cs typeface="Poppins" pitchFamily="2" charset="77"/>
                <a:sym typeface="Lato Black"/>
              </a:rPr>
              <a:t>toy</a:t>
            </a:r>
            <a:r>
              <a:rPr lang="es-ES" sz="6000" b="1" i="0" u="none" strike="noStrike" cap="none" dirty="0">
                <a:solidFill>
                  <a:schemeClr val="dk2"/>
                </a:solidFill>
                <a:latin typeface="Poppins" pitchFamily="2" charset="77"/>
                <a:ea typeface="Lato Black"/>
                <a:cs typeface="Poppins" pitchFamily="2" charset="77"/>
                <a:sym typeface="Lato Black"/>
              </a:rPr>
              <a:t>.</a:t>
            </a:r>
            <a:endParaRPr sz="6000" b="1" i="0" u="none" strike="noStrike" cap="none" dirty="0">
              <a:solidFill>
                <a:schemeClr val="dk2"/>
              </a:solidFill>
              <a:latin typeface="Poppins" pitchFamily="2" charset="77"/>
              <a:ea typeface="Lato Black"/>
              <a:cs typeface="Poppins" pitchFamily="2" charset="77"/>
              <a:sym typeface="Lato Black"/>
            </a:endParaRPr>
          </a:p>
        </p:txBody>
      </p:sp>
    </p:spTree>
    <p:extLst>
      <p:ext uri="{BB962C8B-B14F-4D97-AF65-F5344CB8AC3E}">
        <p14:creationId xmlns:p14="http://schemas.microsoft.com/office/powerpoint/2010/main" val="373604733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350">
            <a:extLst>
              <a:ext uri="{FF2B5EF4-FFF2-40B4-BE49-F238E27FC236}">
                <a16:creationId xmlns:a16="http://schemas.microsoft.com/office/drawing/2014/main" id="{EB85846B-B4DD-D346-BE0C-37F878C3F360}"/>
              </a:ext>
            </a:extLst>
          </p:cNvPr>
          <p:cNvSpPr txBox="1"/>
          <p:nvPr/>
        </p:nvSpPr>
        <p:spPr>
          <a:xfrm>
            <a:off x="1185052" y="4711821"/>
            <a:ext cx="7869063" cy="5016758"/>
          </a:xfrm>
          <a:prstGeom prst="rect">
            <a:avLst/>
          </a:prstGeom>
          <a:noFill/>
        </p:spPr>
        <p:txBody>
          <a:bodyPr wrap="square" rtlCol="0">
            <a:spAutoFit/>
          </a:bodyPr>
          <a:lstStyle/>
          <a:p>
            <a:r>
              <a:rPr lang="en-US" sz="8000" b="1" dirty="0">
                <a:solidFill>
                  <a:schemeClr val="tx2"/>
                </a:solidFill>
                <a:latin typeface="Poppins" pitchFamily="2" charset="77"/>
                <a:ea typeface="Lato Heavy" charset="0"/>
                <a:cs typeface="Poppins" pitchFamily="2" charset="77"/>
              </a:rPr>
              <a:t>What does it mean to manage your energy?</a:t>
            </a:r>
          </a:p>
        </p:txBody>
      </p:sp>
      <p:sp>
        <p:nvSpPr>
          <p:cNvPr id="2" name="Rounded Rectangle 1">
            <a:extLst>
              <a:ext uri="{FF2B5EF4-FFF2-40B4-BE49-F238E27FC236}">
                <a16:creationId xmlns:a16="http://schemas.microsoft.com/office/drawing/2014/main" id="{7A78772D-6885-E640-A934-CFB88E241062}"/>
              </a:ext>
            </a:extLst>
          </p:cNvPr>
          <p:cNvSpPr/>
          <p:nvPr/>
        </p:nvSpPr>
        <p:spPr>
          <a:xfrm>
            <a:off x="11717080" y="2289910"/>
            <a:ext cx="10906662" cy="280069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7ED2175D-B683-6D4B-A42D-DDCBC3862710}"/>
              </a:ext>
            </a:extLst>
          </p:cNvPr>
          <p:cNvSpPr/>
          <p:nvPr/>
        </p:nvSpPr>
        <p:spPr>
          <a:xfrm>
            <a:off x="11717080" y="5457653"/>
            <a:ext cx="10906662" cy="280069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332E20CB-ABDD-3E4B-A520-A8868F4E3C4D}"/>
              </a:ext>
            </a:extLst>
          </p:cNvPr>
          <p:cNvSpPr/>
          <p:nvPr/>
        </p:nvSpPr>
        <p:spPr>
          <a:xfrm>
            <a:off x="11717080" y="8625396"/>
            <a:ext cx="10906662" cy="280069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D75D375-3F34-B744-A8A4-BBA0CD696A7B}"/>
              </a:ext>
            </a:extLst>
          </p:cNvPr>
          <p:cNvSpPr txBox="1"/>
          <p:nvPr/>
        </p:nvSpPr>
        <p:spPr>
          <a:xfrm>
            <a:off x="12695274" y="2987476"/>
            <a:ext cx="9124097" cy="1323439"/>
          </a:xfrm>
          <a:prstGeom prst="rect">
            <a:avLst/>
          </a:prstGeom>
          <a:noFill/>
        </p:spPr>
        <p:txBody>
          <a:bodyPr wrap="square" rtlCol="0">
            <a:spAutoFit/>
          </a:bodyPr>
          <a:lstStyle/>
          <a:p>
            <a:r>
              <a:rPr lang="en-US" sz="4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Energy, unlike time, doesn’t automatically replenish itself each day.</a:t>
            </a:r>
          </a:p>
        </p:txBody>
      </p:sp>
      <p:sp>
        <p:nvSpPr>
          <p:cNvPr id="31" name="TextBox 30">
            <a:extLst>
              <a:ext uri="{FF2B5EF4-FFF2-40B4-BE49-F238E27FC236}">
                <a16:creationId xmlns:a16="http://schemas.microsoft.com/office/drawing/2014/main" id="{EDE6AA6D-2FBF-F742-BC0A-E0776BAEFB52}"/>
              </a:ext>
            </a:extLst>
          </p:cNvPr>
          <p:cNvSpPr txBox="1"/>
          <p:nvPr/>
        </p:nvSpPr>
        <p:spPr>
          <a:xfrm>
            <a:off x="12695274" y="5824274"/>
            <a:ext cx="9124097" cy="1938992"/>
          </a:xfrm>
          <a:prstGeom prst="rect">
            <a:avLst/>
          </a:prstGeom>
          <a:noFill/>
        </p:spPr>
        <p:txBody>
          <a:bodyPr wrap="square" rtlCol="0">
            <a:spAutoFit/>
          </a:bodyPr>
          <a:lstStyle/>
          <a:p>
            <a:r>
              <a:rPr lang="en-US" sz="4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You have to take care of your body and mind, and allow yourself time to rest and recharge. </a:t>
            </a:r>
          </a:p>
        </p:txBody>
      </p:sp>
      <p:sp>
        <p:nvSpPr>
          <p:cNvPr id="34" name="TextBox 33">
            <a:extLst>
              <a:ext uri="{FF2B5EF4-FFF2-40B4-BE49-F238E27FC236}">
                <a16:creationId xmlns:a16="http://schemas.microsoft.com/office/drawing/2014/main" id="{1BCB9DF0-1545-8F40-A35F-20E129D0CFCC}"/>
              </a:ext>
            </a:extLst>
          </p:cNvPr>
          <p:cNvSpPr txBox="1"/>
          <p:nvPr/>
        </p:nvSpPr>
        <p:spPr>
          <a:xfrm>
            <a:off x="12695274" y="9355618"/>
            <a:ext cx="9393201" cy="1323439"/>
          </a:xfrm>
          <a:prstGeom prst="rect">
            <a:avLst/>
          </a:prstGeom>
          <a:noFill/>
        </p:spPr>
        <p:txBody>
          <a:bodyPr wrap="square" rtlCol="0">
            <a:spAutoFit/>
          </a:bodyPr>
          <a:lstStyle/>
          <a:p>
            <a:r>
              <a:rPr lang="en-US" sz="4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Pay attention to which daily habits AND work habits maximize your energy. </a:t>
            </a:r>
          </a:p>
        </p:txBody>
      </p:sp>
      <p:pic>
        <p:nvPicPr>
          <p:cNvPr id="20" name="Picture 19">
            <a:extLst>
              <a:ext uri="{FF2B5EF4-FFF2-40B4-BE49-F238E27FC236}">
                <a16:creationId xmlns:a16="http://schemas.microsoft.com/office/drawing/2014/main" id="{0D50416A-CB7E-9A4B-B8AC-B43F028FE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486" y="2530548"/>
            <a:ext cx="2181273" cy="2181273"/>
          </a:xfrm>
          <a:prstGeom prst="rect">
            <a:avLst/>
          </a:prstGeom>
        </p:spPr>
      </p:pic>
      <p:pic>
        <p:nvPicPr>
          <p:cNvPr id="21" name="Picture 20">
            <a:extLst>
              <a:ext uri="{FF2B5EF4-FFF2-40B4-BE49-F238E27FC236}">
                <a16:creationId xmlns:a16="http://schemas.microsoft.com/office/drawing/2014/main" id="{4AC2A303-A5E9-9A4F-AEB9-E179EE360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486" y="5767362"/>
            <a:ext cx="2181273" cy="2181273"/>
          </a:xfrm>
          <a:prstGeom prst="rect">
            <a:avLst/>
          </a:prstGeom>
        </p:spPr>
      </p:pic>
      <p:pic>
        <p:nvPicPr>
          <p:cNvPr id="22" name="Picture 21">
            <a:extLst>
              <a:ext uri="{FF2B5EF4-FFF2-40B4-BE49-F238E27FC236}">
                <a16:creationId xmlns:a16="http://schemas.microsoft.com/office/drawing/2014/main" id="{CA7E55B0-B019-9E4A-A24E-0A54102A8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486" y="9004176"/>
            <a:ext cx="2181273" cy="2181273"/>
          </a:xfrm>
          <a:prstGeom prst="rect">
            <a:avLst/>
          </a:prstGeom>
        </p:spPr>
      </p:pic>
    </p:spTree>
    <p:extLst>
      <p:ext uri="{BB962C8B-B14F-4D97-AF65-F5344CB8AC3E}">
        <p14:creationId xmlns:p14="http://schemas.microsoft.com/office/powerpoint/2010/main" val="156602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a:extLst>
              <a:ext uri="{FF2B5EF4-FFF2-40B4-BE49-F238E27FC236}">
                <a16:creationId xmlns:a16="http://schemas.microsoft.com/office/drawing/2014/main" id="{90145181-89A4-B74C-B84E-160A1C31AD46}"/>
              </a:ext>
            </a:extLst>
          </p:cNvPr>
          <p:cNvSpPr/>
          <p:nvPr/>
        </p:nvSpPr>
        <p:spPr>
          <a:xfrm>
            <a:off x="1890466" y="5287702"/>
            <a:ext cx="4275592" cy="73650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9" name="Rounded Rectangle 178">
            <a:extLst>
              <a:ext uri="{FF2B5EF4-FFF2-40B4-BE49-F238E27FC236}">
                <a16:creationId xmlns:a16="http://schemas.microsoft.com/office/drawing/2014/main" id="{C3A385D5-8088-6E42-820D-6FF5A93AC848}"/>
              </a:ext>
            </a:extLst>
          </p:cNvPr>
          <p:cNvSpPr/>
          <p:nvPr/>
        </p:nvSpPr>
        <p:spPr>
          <a:xfrm>
            <a:off x="1391845" y="3787261"/>
            <a:ext cx="5309818" cy="150044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CuadroTexto 395">
            <a:extLst>
              <a:ext uri="{FF2B5EF4-FFF2-40B4-BE49-F238E27FC236}">
                <a16:creationId xmlns:a16="http://schemas.microsoft.com/office/drawing/2014/main" id="{8C8A8AB7-D266-FD4B-B6CF-8DD1A4048275}"/>
              </a:ext>
            </a:extLst>
          </p:cNvPr>
          <p:cNvSpPr txBox="1"/>
          <p:nvPr/>
        </p:nvSpPr>
        <p:spPr>
          <a:xfrm>
            <a:off x="1927449" y="4264934"/>
            <a:ext cx="4238610" cy="646331"/>
          </a:xfrm>
          <a:prstGeom prst="rect">
            <a:avLst/>
          </a:prstGeom>
          <a:noFill/>
        </p:spPr>
        <p:txBody>
          <a:bodyPr wrap="square" rtlCol="0">
            <a:spAutoFit/>
          </a:bodyPr>
          <a:lstStyle/>
          <a:p>
            <a:pPr algn="ctr"/>
            <a:r>
              <a:rPr lang="en-US" dirty="0">
                <a:solidFill>
                  <a:schemeClr val="bg1"/>
                </a:solidFill>
                <a:latin typeface="Poppins Medium" pitchFamily="2" charset="77"/>
                <a:ea typeface="Lato Semibold" panose="020F0502020204030203" pitchFamily="34" charset="0"/>
                <a:cs typeface="Poppins Medium" pitchFamily="2" charset="77"/>
              </a:rPr>
              <a:t>Outside Time</a:t>
            </a:r>
          </a:p>
        </p:txBody>
      </p:sp>
      <p:sp>
        <p:nvSpPr>
          <p:cNvPr id="181" name="Oval 180">
            <a:extLst>
              <a:ext uri="{FF2B5EF4-FFF2-40B4-BE49-F238E27FC236}">
                <a16:creationId xmlns:a16="http://schemas.microsoft.com/office/drawing/2014/main" id="{449372F6-A554-B045-B5F6-9215D4B17970}"/>
              </a:ext>
            </a:extLst>
          </p:cNvPr>
          <p:cNvSpPr/>
          <p:nvPr/>
        </p:nvSpPr>
        <p:spPr>
          <a:xfrm>
            <a:off x="1369992" y="6076659"/>
            <a:ext cx="1067366" cy="10533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solidFill>
                <a:schemeClr val="bg1"/>
              </a:solidFill>
              <a:latin typeface="Poppins Medium" pitchFamily="2" charset="77"/>
              <a:cs typeface="Poppins Medium" pitchFamily="2" charset="77"/>
            </a:endParaRPr>
          </a:p>
        </p:txBody>
      </p:sp>
      <p:sp>
        <p:nvSpPr>
          <p:cNvPr id="182" name="Oval 181">
            <a:extLst>
              <a:ext uri="{FF2B5EF4-FFF2-40B4-BE49-F238E27FC236}">
                <a16:creationId xmlns:a16="http://schemas.microsoft.com/office/drawing/2014/main" id="{D693E6AA-39E0-E542-B8AF-FE84CACC5C7E}"/>
              </a:ext>
            </a:extLst>
          </p:cNvPr>
          <p:cNvSpPr/>
          <p:nvPr/>
        </p:nvSpPr>
        <p:spPr>
          <a:xfrm>
            <a:off x="1369992" y="9009952"/>
            <a:ext cx="1067366" cy="10533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solidFill>
                <a:schemeClr val="bg1"/>
              </a:solidFill>
              <a:latin typeface="Poppins Medium" pitchFamily="2" charset="77"/>
              <a:cs typeface="Poppins Medium" pitchFamily="2" charset="77"/>
            </a:endParaRPr>
          </a:p>
        </p:txBody>
      </p:sp>
      <p:sp>
        <p:nvSpPr>
          <p:cNvPr id="184" name="Rectangle 183">
            <a:extLst>
              <a:ext uri="{FF2B5EF4-FFF2-40B4-BE49-F238E27FC236}">
                <a16:creationId xmlns:a16="http://schemas.microsoft.com/office/drawing/2014/main" id="{BA612F0C-F604-C545-BD98-B55BE3E42B4C}"/>
              </a:ext>
            </a:extLst>
          </p:cNvPr>
          <p:cNvSpPr/>
          <p:nvPr/>
        </p:nvSpPr>
        <p:spPr>
          <a:xfrm>
            <a:off x="7346867" y="5287702"/>
            <a:ext cx="4275592" cy="73650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6" name="Rounded Rectangle 185">
            <a:extLst>
              <a:ext uri="{FF2B5EF4-FFF2-40B4-BE49-F238E27FC236}">
                <a16:creationId xmlns:a16="http://schemas.microsoft.com/office/drawing/2014/main" id="{A94D7BC2-F8B9-B042-978B-1E0A07C226EB}"/>
              </a:ext>
            </a:extLst>
          </p:cNvPr>
          <p:cNvSpPr/>
          <p:nvPr/>
        </p:nvSpPr>
        <p:spPr>
          <a:xfrm>
            <a:off x="6848246" y="3787261"/>
            <a:ext cx="5309818" cy="15004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CuadroTexto 395">
            <a:extLst>
              <a:ext uri="{FF2B5EF4-FFF2-40B4-BE49-F238E27FC236}">
                <a16:creationId xmlns:a16="http://schemas.microsoft.com/office/drawing/2014/main" id="{24777D49-7BD5-2A4E-8901-0A8EF79FBB8F}"/>
              </a:ext>
            </a:extLst>
          </p:cNvPr>
          <p:cNvSpPr txBox="1"/>
          <p:nvPr/>
        </p:nvSpPr>
        <p:spPr>
          <a:xfrm>
            <a:off x="7383850" y="4264934"/>
            <a:ext cx="4238610" cy="646331"/>
          </a:xfrm>
          <a:prstGeom prst="rect">
            <a:avLst/>
          </a:prstGeom>
          <a:noFill/>
        </p:spPr>
        <p:txBody>
          <a:bodyPr wrap="square" rtlCol="0">
            <a:spAutoFit/>
          </a:bodyPr>
          <a:lstStyle/>
          <a:p>
            <a:pPr algn="ctr"/>
            <a:r>
              <a:rPr lang="en-US" dirty="0">
                <a:solidFill>
                  <a:schemeClr val="bg1"/>
                </a:solidFill>
                <a:latin typeface="Poppins Medium" pitchFamily="2" charset="77"/>
                <a:ea typeface="Lato Semibold" panose="020F0502020204030203" pitchFamily="34" charset="0"/>
                <a:cs typeface="Poppins Medium" pitchFamily="2" charset="77"/>
              </a:rPr>
              <a:t>Sleep &amp; Rest</a:t>
            </a:r>
          </a:p>
        </p:txBody>
      </p:sp>
      <p:sp>
        <p:nvSpPr>
          <p:cNvPr id="188" name="Oval 187">
            <a:extLst>
              <a:ext uri="{FF2B5EF4-FFF2-40B4-BE49-F238E27FC236}">
                <a16:creationId xmlns:a16="http://schemas.microsoft.com/office/drawing/2014/main" id="{6BE86FBA-4858-0D4D-AF3A-557309C3CBDB}"/>
              </a:ext>
            </a:extLst>
          </p:cNvPr>
          <p:cNvSpPr/>
          <p:nvPr/>
        </p:nvSpPr>
        <p:spPr>
          <a:xfrm>
            <a:off x="6826393" y="6076659"/>
            <a:ext cx="1067366" cy="10533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solidFill>
                <a:schemeClr val="bg1"/>
              </a:solidFill>
              <a:latin typeface="Poppins Medium" pitchFamily="2" charset="77"/>
              <a:cs typeface="Poppins Medium" pitchFamily="2" charset="77"/>
            </a:endParaRPr>
          </a:p>
        </p:txBody>
      </p:sp>
      <p:sp>
        <p:nvSpPr>
          <p:cNvPr id="189" name="Oval 188">
            <a:extLst>
              <a:ext uri="{FF2B5EF4-FFF2-40B4-BE49-F238E27FC236}">
                <a16:creationId xmlns:a16="http://schemas.microsoft.com/office/drawing/2014/main" id="{FCFB8F30-731C-2145-B078-8CB77286AB7F}"/>
              </a:ext>
            </a:extLst>
          </p:cNvPr>
          <p:cNvSpPr/>
          <p:nvPr/>
        </p:nvSpPr>
        <p:spPr>
          <a:xfrm>
            <a:off x="6826393" y="9009952"/>
            <a:ext cx="1067366" cy="10533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solidFill>
                <a:schemeClr val="bg1"/>
              </a:solidFill>
              <a:latin typeface="Poppins Medium" pitchFamily="2" charset="77"/>
              <a:cs typeface="Poppins Medium" pitchFamily="2" charset="77"/>
            </a:endParaRPr>
          </a:p>
        </p:txBody>
      </p:sp>
      <p:sp>
        <p:nvSpPr>
          <p:cNvPr id="191" name="Rectangle 190">
            <a:extLst>
              <a:ext uri="{FF2B5EF4-FFF2-40B4-BE49-F238E27FC236}">
                <a16:creationId xmlns:a16="http://schemas.microsoft.com/office/drawing/2014/main" id="{E0DB9501-D90B-CC47-BDDA-E580A3780E94}"/>
              </a:ext>
            </a:extLst>
          </p:cNvPr>
          <p:cNvSpPr/>
          <p:nvPr/>
        </p:nvSpPr>
        <p:spPr>
          <a:xfrm>
            <a:off x="12803268" y="5287702"/>
            <a:ext cx="4275592" cy="73650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3" name="Rounded Rectangle 192">
            <a:extLst>
              <a:ext uri="{FF2B5EF4-FFF2-40B4-BE49-F238E27FC236}">
                <a16:creationId xmlns:a16="http://schemas.microsoft.com/office/drawing/2014/main" id="{39F46C18-6EFF-FF47-AA05-5B6B9F3D8691}"/>
              </a:ext>
            </a:extLst>
          </p:cNvPr>
          <p:cNvSpPr/>
          <p:nvPr/>
        </p:nvSpPr>
        <p:spPr>
          <a:xfrm>
            <a:off x="12304647" y="3787261"/>
            <a:ext cx="5309818" cy="150044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CuadroTexto 395">
            <a:extLst>
              <a:ext uri="{FF2B5EF4-FFF2-40B4-BE49-F238E27FC236}">
                <a16:creationId xmlns:a16="http://schemas.microsoft.com/office/drawing/2014/main" id="{9BB86F0E-C703-4D45-B4BA-1A0106ED279B}"/>
              </a:ext>
            </a:extLst>
          </p:cNvPr>
          <p:cNvSpPr txBox="1"/>
          <p:nvPr/>
        </p:nvSpPr>
        <p:spPr>
          <a:xfrm>
            <a:off x="12840251" y="4264934"/>
            <a:ext cx="4238610" cy="646331"/>
          </a:xfrm>
          <a:prstGeom prst="rect">
            <a:avLst/>
          </a:prstGeom>
          <a:noFill/>
        </p:spPr>
        <p:txBody>
          <a:bodyPr wrap="square" rtlCol="0">
            <a:spAutoFit/>
          </a:bodyPr>
          <a:lstStyle/>
          <a:p>
            <a:pPr algn="ctr"/>
            <a:r>
              <a:rPr lang="en-US" dirty="0">
                <a:solidFill>
                  <a:schemeClr val="bg1"/>
                </a:solidFill>
                <a:latin typeface="Poppins Medium" pitchFamily="2" charset="77"/>
                <a:ea typeface="Lato Semibold" panose="020F0502020204030203" pitchFamily="34" charset="0"/>
                <a:cs typeface="Poppins Medium" pitchFamily="2" charset="77"/>
              </a:rPr>
              <a:t>Phone Break</a:t>
            </a:r>
          </a:p>
        </p:txBody>
      </p:sp>
      <p:sp>
        <p:nvSpPr>
          <p:cNvPr id="195" name="Oval 194">
            <a:extLst>
              <a:ext uri="{FF2B5EF4-FFF2-40B4-BE49-F238E27FC236}">
                <a16:creationId xmlns:a16="http://schemas.microsoft.com/office/drawing/2014/main" id="{E6292E03-BE49-8040-AAA0-F29C61FE7517}"/>
              </a:ext>
            </a:extLst>
          </p:cNvPr>
          <p:cNvSpPr/>
          <p:nvPr/>
        </p:nvSpPr>
        <p:spPr>
          <a:xfrm>
            <a:off x="12282794" y="6076659"/>
            <a:ext cx="1067366" cy="10533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solidFill>
                <a:schemeClr val="bg1"/>
              </a:solidFill>
              <a:latin typeface="Poppins Medium" pitchFamily="2" charset="77"/>
              <a:cs typeface="Poppins Medium" pitchFamily="2" charset="77"/>
            </a:endParaRPr>
          </a:p>
        </p:txBody>
      </p:sp>
      <p:sp>
        <p:nvSpPr>
          <p:cNvPr id="196" name="Oval 195">
            <a:extLst>
              <a:ext uri="{FF2B5EF4-FFF2-40B4-BE49-F238E27FC236}">
                <a16:creationId xmlns:a16="http://schemas.microsoft.com/office/drawing/2014/main" id="{E602EDA8-2FAD-2D4A-9AEA-1F9E67F2AD5C}"/>
              </a:ext>
            </a:extLst>
          </p:cNvPr>
          <p:cNvSpPr/>
          <p:nvPr/>
        </p:nvSpPr>
        <p:spPr>
          <a:xfrm>
            <a:off x="12282794" y="9009952"/>
            <a:ext cx="1067366" cy="10533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solidFill>
                <a:schemeClr val="bg1"/>
              </a:solidFill>
              <a:latin typeface="Poppins Medium" pitchFamily="2" charset="77"/>
              <a:cs typeface="Poppins Medium" pitchFamily="2" charset="77"/>
            </a:endParaRPr>
          </a:p>
        </p:txBody>
      </p:sp>
      <p:sp>
        <p:nvSpPr>
          <p:cNvPr id="198" name="Rectangle 197">
            <a:extLst>
              <a:ext uri="{FF2B5EF4-FFF2-40B4-BE49-F238E27FC236}">
                <a16:creationId xmlns:a16="http://schemas.microsoft.com/office/drawing/2014/main" id="{F9947E0E-FA23-7C4E-BA49-36860A3886A2}"/>
              </a:ext>
            </a:extLst>
          </p:cNvPr>
          <p:cNvSpPr/>
          <p:nvPr/>
        </p:nvSpPr>
        <p:spPr>
          <a:xfrm>
            <a:off x="18259669" y="5287702"/>
            <a:ext cx="4275592" cy="73650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0" name="Rounded Rectangle 199">
            <a:extLst>
              <a:ext uri="{FF2B5EF4-FFF2-40B4-BE49-F238E27FC236}">
                <a16:creationId xmlns:a16="http://schemas.microsoft.com/office/drawing/2014/main" id="{DCF2311D-156C-0B44-B669-46D808EA8057}"/>
              </a:ext>
            </a:extLst>
          </p:cNvPr>
          <p:cNvSpPr/>
          <p:nvPr/>
        </p:nvSpPr>
        <p:spPr>
          <a:xfrm>
            <a:off x="17761048" y="3787261"/>
            <a:ext cx="5309818" cy="150044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CuadroTexto 395">
            <a:extLst>
              <a:ext uri="{FF2B5EF4-FFF2-40B4-BE49-F238E27FC236}">
                <a16:creationId xmlns:a16="http://schemas.microsoft.com/office/drawing/2014/main" id="{9E6E6706-0D30-8741-87A9-0ACD0CA65E30}"/>
              </a:ext>
            </a:extLst>
          </p:cNvPr>
          <p:cNvSpPr txBox="1"/>
          <p:nvPr/>
        </p:nvSpPr>
        <p:spPr>
          <a:xfrm>
            <a:off x="18296652" y="4264934"/>
            <a:ext cx="4238610" cy="646331"/>
          </a:xfrm>
          <a:prstGeom prst="rect">
            <a:avLst/>
          </a:prstGeom>
          <a:noFill/>
        </p:spPr>
        <p:txBody>
          <a:bodyPr wrap="square" rtlCol="0">
            <a:spAutoFit/>
          </a:bodyPr>
          <a:lstStyle/>
          <a:p>
            <a:pPr algn="ctr"/>
            <a:r>
              <a:rPr lang="en-US" dirty="0">
                <a:solidFill>
                  <a:schemeClr val="bg1"/>
                </a:solidFill>
                <a:latin typeface="Poppins Medium" pitchFamily="2" charset="77"/>
                <a:ea typeface="Lato Semibold" panose="020F0502020204030203" pitchFamily="34" charset="0"/>
                <a:cs typeface="Poppins Medium" pitchFamily="2" charset="77"/>
              </a:rPr>
              <a:t>Fun &amp; Hobbies</a:t>
            </a:r>
          </a:p>
        </p:txBody>
      </p:sp>
      <p:sp>
        <p:nvSpPr>
          <p:cNvPr id="202" name="Oval 201">
            <a:extLst>
              <a:ext uri="{FF2B5EF4-FFF2-40B4-BE49-F238E27FC236}">
                <a16:creationId xmlns:a16="http://schemas.microsoft.com/office/drawing/2014/main" id="{1FA6B07C-3DFE-5542-852C-0434D2E47CB1}"/>
              </a:ext>
            </a:extLst>
          </p:cNvPr>
          <p:cNvSpPr/>
          <p:nvPr/>
        </p:nvSpPr>
        <p:spPr>
          <a:xfrm>
            <a:off x="17739195" y="6076659"/>
            <a:ext cx="1067366" cy="1053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solidFill>
                <a:schemeClr val="bg1"/>
              </a:solidFill>
              <a:latin typeface="Poppins Medium" pitchFamily="2" charset="77"/>
              <a:cs typeface="Poppins Medium" pitchFamily="2" charset="77"/>
            </a:endParaRPr>
          </a:p>
        </p:txBody>
      </p:sp>
      <p:sp>
        <p:nvSpPr>
          <p:cNvPr id="203" name="Oval 202">
            <a:extLst>
              <a:ext uri="{FF2B5EF4-FFF2-40B4-BE49-F238E27FC236}">
                <a16:creationId xmlns:a16="http://schemas.microsoft.com/office/drawing/2014/main" id="{2EACD89F-585D-CE4C-9041-F01C17C0D1F9}"/>
              </a:ext>
            </a:extLst>
          </p:cNvPr>
          <p:cNvSpPr/>
          <p:nvPr/>
        </p:nvSpPr>
        <p:spPr>
          <a:xfrm>
            <a:off x="17739195" y="9009952"/>
            <a:ext cx="1067366" cy="1053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solidFill>
                <a:schemeClr val="bg1"/>
              </a:solidFill>
              <a:latin typeface="Poppins Medium" pitchFamily="2" charset="77"/>
              <a:cs typeface="Poppins Medium" pitchFamily="2" charset="77"/>
            </a:endParaRPr>
          </a:p>
        </p:txBody>
      </p:sp>
      <p:sp>
        <p:nvSpPr>
          <p:cNvPr id="204" name="Rectangle 56">
            <a:extLst>
              <a:ext uri="{FF2B5EF4-FFF2-40B4-BE49-F238E27FC236}">
                <a16:creationId xmlns:a16="http://schemas.microsoft.com/office/drawing/2014/main" id="{219552B2-39DD-6745-ABE6-3E9EA1CA1AB0}"/>
              </a:ext>
            </a:extLst>
          </p:cNvPr>
          <p:cNvSpPr/>
          <p:nvPr/>
        </p:nvSpPr>
        <p:spPr>
          <a:xfrm>
            <a:off x="2666689" y="5693187"/>
            <a:ext cx="3302482" cy="2246769"/>
          </a:xfrm>
          <a:prstGeom prst="rect">
            <a:avLst/>
          </a:prstGeom>
        </p:spPr>
        <p:txBody>
          <a:bodyPr wrap="square">
            <a:spAutoFit/>
          </a:bodyPr>
          <a:lstStyle/>
          <a:p>
            <a:r>
              <a:rPr lang="en-US" sz="3500" b="1" dirty="0">
                <a:latin typeface="Lato Medium" panose="020F0502020204030203" pitchFamily="34" charset="0"/>
                <a:ea typeface="Lato Medium" panose="020F0502020204030203" pitchFamily="34" charset="0"/>
                <a:cs typeface="Lato Medium" panose="020F0502020204030203" pitchFamily="34" charset="0"/>
              </a:rPr>
              <a:t>Has it been too long since you’ve gotten fresh air?</a:t>
            </a:r>
          </a:p>
        </p:txBody>
      </p:sp>
      <p:sp>
        <p:nvSpPr>
          <p:cNvPr id="205" name="Rectangle 56">
            <a:extLst>
              <a:ext uri="{FF2B5EF4-FFF2-40B4-BE49-F238E27FC236}">
                <a16:creationId xmlns:a16="http://schemas.microsoft.com/office/drawing/2014/main" id="{10EBCBFC-C130-CE43-B84D-16A95D8A3C93}"/>
              </a:ext>
            </a:extLst>
          </p:cNvPr>
          <p:cNvSpPr/>
          <p:nvPr/>
        </p:nvSpPr>
        <p:spPr>
          <a:xfrm>
            <a:off x="2666689" y="8646312"/>
            <a:ext cx="3302482" cy="3323987"/>
          </a:xfrm>
          <a:prstGeom prst="rect">
            <a:avLst/>
          </a:prstGeom>
        </p:spPr>
        <p:txBody>
          <a:bodyPr wrap="square">
            <a:spAutoFit/>
          </a:bodyPr>
          <a:lstStyle/>
          <a:p>
            <a:r>
              <a:rPr lang="en-US" sz="3500" b="1" dirty="0">
                <a:latin typeface="Lato Medium" panose="020F0502020204030203" pitchFamily="34" charset="0"/>
                <a:ea typeface="Lato Medium" panose="020F0502020204030203" pitchFamily="34" charset="0"/>
                <a:cs typeface="Lato Medium" panose="020F0502020204030203" pitchFamily="34" charset="0"/>
              </a:rPr>
              <a:t>Take a short walk or just get outside every day. No phone, no music, just the outdoors.</a:t>
            </a:r>
          </a:p>
        </p:txBody>
      </p:sp>
      <p:sp>
        <p:nvSpPr>
          <p:cNvPr id="206" name="Rectangle 56">
            <a:extLst>
              <a:ext uri="{FF2B5EF4-FFF2-40B4-BE49-F238E27FC236}">
                <a16:creationId xmlns:a16="http://schemas.microsoft.com/office/drawing/2014/main" id="{9C368384-C5B3-7B4E-947D-D4949168FAF2}"/>
              </a:ext>
            </a:extLst>
          </p:cNvPr>
          <p:cNvSpPr/>
          <p:nvPr/>
        </p:nvSpPr>
        <p:spPr>
          <a:xfrm>
            <a:off x="8123090" y="5693187"/>
            <a:ext cx="3302482" cy="2246769"/>
          </a:xfrm>
          <a:prstGeom prst="rect">
            <a:avLst/>
          </a:prstGeom>
        </p:spPr>
        <p:txBody>
          <a:bodyPr wrap="square">
            <a:spAutoFit/>
          </a:bodyPr>
          <a:lstStyle/>
          <a:p>
            <a:r>
              <a:rPr lang="en-US" sz="3500" b="1" dirty="0">
                <a:latin typeface="Lato Medium" panose="020F0502020204030203" pitchFamily="34" charset="0"/>
                <a:ea typeface="Lato Medium" panose="020F0502020204030203" pitchFamily="34" charset="0"/>
                <a:cs typeface="Lato Medium" panose="020F0502020204030203" pitchFamily="34" charset="0"/>
              </a:rPr>
              <a:t>Have you been staying up later than you mean to?</a:t>
            </a:r>
          </a:p>
        </p:txBody>
      </p:sp>
      <p:sp>
        <p:nvSpPr>
          <p:cNvPr id="207" name="Rectangle 56">
            <a:extLst>
              <a:ext uri="{FF2B5EF4-FFF2-40B4-BE49-F238E27FC236}">
                <a16:creationId xmlns:a16="http://schemas.microsoft.com/office/drawing/2014/main" id="{AB691F9A-7287-C945-B4CF-3B4CAC349774}"/>
              </a:ext>
            </a:extLst>
          </p:cNvPr>
          <p:cNvSpPr/>
          <p:nvPr/>
        </p:nvSpPr>
        <p:spPr>
          <a:xfrm>
            <a:off x="8123090" y="8646312"/>
            <a:ext cx="3302482" cy="2785378"/>
          </a:xfrm>
          <a:prstGeom prst="rect">
            <a:avLst/>
          </a:prstGeom>
        </p:spPr>
        <p:txBody>
          <a:bodyPr wrap="square">
            <a:spAutoFit/>
          </a:bodyPr>
          <a:lstStyle/>
          <a:p>
            <a:r>
              <a:rPr lang="en-US" sz="3500" b="1" dirty="0">
                <a:latin typeface="Lato Medium" panose="020F0502020204030203" pitchFamily="34" charset="0"/>
                <a:ea typeface="Lato Medium" panose="020F0502020204030203" pitchFamily="34" charset="0"/>
                <a:cs typeface="Lato Medium" panose="020F0502020204030203" pitchFamily="34" charset="0"/>
              </a:rPr>
              <a:t>Unwind before bed so you can sleep earlier, or try taking a nap.</a:t>
            </a:r>
          </a:p>
        </p:txBody>
      </p:sp>
      <p:sp>
        <p:nvSpPr>
          <p:cNvPr id="208" name="Rectangle 56">
            <a:extLst>
              <a:ext uri="{FF2B5EF4-FFF2-40B4-BE49-F238E27FC236}">
                <a16:creationId xmlns:a16="http://schemas.microsoft.com/office/drawing/2014/main" id="{125FF5BF-E0DA-224E-A196-5AEF32A14328}"/>
              </a:ext>
            </a:extLst>
          </p:cNvPr>
          <p:cNvSpPr/>
          <p:nvPr/>
        </p:nvSpPr>
        <p:spPr>
          <a:xfrm>
            <a:off x="13579491" y="5693187"/>
            <a:ext cx="3302482" cy="2246769"/>
          </a:xfrm>
          <a:prstGeom prst="rect">
            <a:avLst/>
          </a:prstGeom>
        </p:spPr>
        <p:txBody>
          <a:bodyPr wrap="square">
            <a:spAutoFit/>
          </a:bodyPr>
          <a:lstStyle/>
          <a:p>
            <a:r>
              <a:rPr lang="en-US" sz="3500" b="1" dirty="0">
                <a:latin typeface="Lato Medium" panose="020F0502020204030203" pitchFamily="34" charset="0"/>
                <a:ea typeface="Lato Medium" panose="020F0502020204030203" pitchFamily="34" charset="0"/>
                <a:cs typeface="Lato Medium" panose="020F0502020204030203" pitchFamily="34" charset="0"/>
              </a:rPr>
              <a:t>Have you lost too much time to scrolling social media?</a:t>
            </a:r>
          </a:p>
        </p:txBody>
      </p:sp>
      <p:sp>
        <p:nvSpPr>
          <p:cNvPr id="209" name="Rectangle 56">
            <a:extLst>
              <a:ext uri="{FF2B5EF4-FFF2-40B4-BE49-F238E27FC236}">
                <a16:creationId xmlns:a16="http://schemas.microsoft.com/office/drawing/2014/main" id="{19161E5F-0B10-E049-99AB-12DEDAAA8108}"/>
              </a:ext>
            </a:extLst>
          </p:cNvPr>
          <p:cNvSpPr/>
          <p:nvPr/>
        </p:nvSpPr>
        <p:spPr>
          <a:xfrm>
            <a:off x="13579491" y="8646312"/>
            <a:ext cx="3302482" cy="2785378"/>
          </a:xfrm>
          <a:prstGeom prst="rect">
            <a:avLst/>
          </a:prstGeom>
        </p:spPr>
        <p:txBody>
          <a:bodyPr wrap="square">
            <a:spAutoFit/>
          </a:bodyPr>
          <a:lstStyle/>
          <a:p>
            <a:r>
              <a:rPr lang="en-US" sz="3500" b="1" dirty="0">
                <a:latin typeface="Lato Medium" panose="020F0502020204030203" pitchFamily="34" charset="0"/>
                <a:ea typeface="Lato Medium" panose="020F0502020204030203" pitchFamily="34" charset="0"/>
                <a:cs typeface="Lato Medium" panose="020F0502020204030203" pitchFamily="34" charset="0"/>
              </a:rPr>
              <a:t>Turn off your phone for awhile and be present in your offline life.</a:t>
            </a:r>
          </a:p>
        </p:txBody>
      </p:sp>
      <p:sp>
        <p:nvSpPr>
          <p:cNvPr id="210" name="Rectangle 56">
            <a:extLst>
              <a:ext uri="{FF2B5EF4-FFF2-40B4-BE49-F238E27FC236}">
                <a16:creationId xmlns:a16="http://schemas.microsoft.com/office/drawing/2014/main" id="{FA5DA278-84F8-CA4D-8211-22CEC9E460CD}"/>
              </a:ext>
            </a:extLst>
          </p:cNvPr>
          <p:cNvSpPr/>
          <p:nvPr/>
        </p:nvSpPr>
        <p:spPr>
          <a:xfrm>
            <a:off x="19035892" y="5693187"/>
            <a:ext cx="3302482" cy="2246769"/>
          </a:xfrm>
          <a:prstGeom prst="rect">
            <a:avLst/>
          </a:prstGeom>
        </p:spPr>
        <p:txBody>
          <a:bodyPr wrap="square">
            <a:spAutoFit/>
          </a:bodyPr>
          <a:lstStyle/>
          <a:p>
            <a:r>
              <a:rPr lang="en-US" sz="3500" b="1" dirty="0">
                <a:latin typeface="Lato Medium" panose="020F0502020204030203" pitchFamily="34" charset="0"/>
                <a:ea typeface="Lato Medium" panose="020F0502020204030203" pitchFamily="34" charset="0"/>
                <a:cs typeface="Lato Medium" panose="020F0502020204030203" pitchFamily="34" charset="0"/>
              </a:rPr>
              <a:t>Have you been working too much with no time for fun?</a:t>
            </a:r>
          </a:p>
        </p:txBody>
      </p:sp>
      <p:sp>
        <p:nvSpPr>
          <p:cNvPr id="211" name="Rectangle 56">
            <a:extLst>
              <a:ext uri="{FF2B5EF4-FFF2-40B4-BE49-F238E27FC236}">
                <a16:creationId xmlns:a16="http://schemas.microsoft.com/office/drawing/2014/main" id="{3BC749C4-F188-9E4A-83E3-716B1169B1F3}"/>
              </a:ext>
            </a:extLst>
          </p:cNvPr>
          <p:cNvSpPr/>
          <p:nvPr/>
        </p:nvSpPr>
        <p:spPr>
          <a:xfrm>
            <a:off x="19035892" y="8646312"/>
            <a:ext cx="3302482" cy="3323987"/>
          </a:xfrm>
          <a:prstGeom prst="rect">
            <a:avLst/>
          </a:prstGeom>
        </p:spPr>
        <p:txBody>
          <a:bodyPr wrap="square">
            <a:spAutoFit/>
          </a:bodyPr>
          <a:lstStyle/>
          <a:p>
            <a:r>
              <a:rPr lang="en-US" sz="3500" b="1" dirty="0">
                <a:latin typeface="Lato Medium" panose="020F0502020204030203" pitchFamily="34" charset="0"/>
                <a:ea typeface="Lato Medium" panose="020F0502020204030203" pitchFamily="34" charset="0"/>
                <a:cs typeface="Lato Medium" panose="020F0502020204030203" pitchFamily="34" charset="0"/>
              </a:rPr>
              <a:t>Set aside a block of time for doing something that makes you feel energized.</a:t>
            </a:r>
          </a:p>
        </p:txBody>
      </p:sp>
      <p:sp>
        <p:nvSpPr>
          <p:cNvPr id="32" name="TextBox 31">
            <a:extLst>
              <a:ext uri="{FF2B5EF4-FFF2-40B4-BE49-F238E27FC236}">
                <a16:creationId xmlns:a16="http://schemas.microsoft.com/office/drawing/2014/main" id="{F7B5A11F-CEC7-9F47-B462-6FF15E765D77}"/>
              </a:ext>
            </a:extLst>
          </p:cNvPr>
          <p:cNvSpPr txBox="1"/>
          <p:nvPr/>
        </p:nvSpPr>
        <p:spPr>
          <a:xfrm>
            <a:off x="4383876" y="1082173"/>
            <a:ext cx="15130123" cy="1938992"/>
          </a:xfrm>
          <a:prstGeom prst="rect">
            <a:avLst/>
          </a:prstGeom>
          <a:noFill/>
          <a:ln>
            <a:noFill/>
          </a:ln>
        </p:spPr>
        <p:txBody>
          <a:bodyPr wrap="square" rtlCol="0">
            <a:spAutoFit/>
          </a:bodyPr>
          <a:lstStyle/>
          <a:p>
            <a:pPr algn="ctr"/>
            <a:r>
              <a:rPr lang="en-US" sz="6000" b="1" dirty="0">
                <a:solidFill>
                  <a:schemeClr val="tx2"/>
                </a:solidFill>
                <a:latin typeface="Poppins" pitchFamily="2" charset="77"/>
                <a:ea typeface="Roboto" panose="02000000000000000000" pitchFamily="2" charset="0"/>
                <a:cs typeface="Poppins" pitchFamily="2" charset="77"/>
              </a:rPr>
              <a:t>How your daily habits affect</a:t>
            </a:r>
          </a:p>
          <a:p>
            <a:pPr algn="ctr"/>
            <a:r>
              <a:rPr lang="en-US" sz="6000" b="1" dirty="0">
                <a:solidFill>
                  <a:schemeClr val="tx2"/>
                </a:solidFill>
                <a:latin typeface="Poppins" pitchFamily="2" charset="77"/>
                <a:ea typeface="Roboto" panose="02000000000000000000" pitchFamily="2" charset="0"/>
                <a:cs typeface="Poppins" pitchFamily="2" charset="77"/>
              </a:rPr>
              <a:t>your energy levels</a:t>
            </a:r>
          </a:p>
        </p:txBody>
      </p:sp>
      <p:pic>
        <p:nvPicPr>
          <p:cNvPr id="3" name="Picture 2">
            <a:extLst>
              <a:ext uri="{FF2B5EF4-FFF2-40B4-BE49-F238E27FC236}">
                <a16:creationId xmlns:a16="http://schemas.microsoft.com/office/drawing/2014/main" id="{52B00F7F-8EE4-3844-B15D-A607B4382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248" y="5985460"/>
            <a:ext cx="1244442" cy="1244442"/>
          </a:xfrm>
          <a:prstGeom prst="rect">
            <a:avLst/>
          </a:prstGeom>
        </p:spPr>
      </p:pic>
      <p:pic>
        <p:nvPicPr>
          <p:cNvPr id="5" name="Picture 4">
            <a:extLst>
              <a:ext uri="{FF2B5EF4-FFF2-40B4-BE49-F238E27FC236}">
                <a16:creationId xmlns:a16="http://schemas.microsoft.com/office/drawing/2014/main" id="{97243945-CF28-3E4B-8223-DBAB8E807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966" y="8967142"/>
            <a:ext cx="1149953" cy="1149953"/>
          </a:xfrm>
          <a:prstGeom prst="rect">
            <a:avLst/>
          </a:prstGeom>
        </p:spPr>
      </p:pic>
      <p:pic>
        <p:nvPicPr>
          <p:cNvPr id="37" name="Picture 36">
            <a:extLst>
              <a:ext uri="{FF2B5EF4-FFF2-40B4-BE49-F238E27FC236}">
                <a16:creationId xmlns:a16="http://schemas.microsoft.com/office/drawing/2014/main" id="{8D203719-F083-0448-9F1A-42124D1F9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394" y="5985460"/>
            <a:ext cx="1244442" cy="1244442"/>
          </a:xfrm>
          <a:prstGeom prst="rect">
            <a:avLst/>
          </a:prstGeom>
        </p:spPr>
      </p:pic>
      <p:pic>
        <p:nvPicPr>
          <p:cNvPr id="38" name="Picture 37">
            <a:extLst>
              <a:ext uri="{FF2B5EF4-FFF2-40B4-BE49-F238E27FC236}">
                <a16:creationId xmlns:a16="http://schemas.microsoft.com/office/drawing/2014/main" id="{59325A89-07C3-9E45-8F42-B222E836E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112" y="8967142"/>
            <a:ext cx="1149953" cy="1149953"/>
          </a:xfrm>
          <a:prstGeom prst="rect">
            <a:avLst/>
          </a:prstGeom>
        </p:spPr>
      </p:pic>
      <p:pic>
        <p:nvPicPr>
          <p:cNvPr id="39" name="Picture 38">
            <a:extLst>
              <a:ext uri="{FF2B5EF4-FFF2-40B4-BE49-F238E27FC236}">
                <a16:creationId xmlns:a16="http://schemas.microsoft.com/office/drawing/2014/main" id="{AF3796DE-B4D1-E447-8AA4-3E9D89C4C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279" y="5985460"/>
            <a:ext cx="1244442" cy="1244442"/>
          </a:xfrm>
          <a:prstGeom prst="rect">
            <a:avLst/>
          </a:prstGeom>
        </p:spPr>
      </p:pic>
      <p:pic>
        <p:nvPicPr>
          <p:cNvPr id="40" name="Picture 39">
            <a:extLst>
              <a:ext uri="{FF2B5EF4-FFF2-40B4-BE49-F238E27FC236}">
                <a16:creationId xmlns:a16="http://schemas.microsoft.com/office/drawing/2014/main" id="{C5A4AD72-19A3-3A47-9854-10D600C42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97" y="8967142"/>
            <a:ext cx="1149953" cy="1149953"/>
          </a:xfrm>
          <a:prstGeom prst="rect">
            <a:avLst/>
          </a:prstGeom>
        </p:spPr>
      </p:pic>
      <p:pic>
        <p:nvPicPr>
          <p:cNvPr id="41" name="Picture 40">
            <a:extLst>
              <a:ext uri="{FF2B5EF4-FFF2-40B4-BE49-F238E27FC236}">
                <a16:creationId xmlns:a16="http://schemas.microsoft.com/office/drawing/2014/main" id="{BB46DF46-5BDA-4D4A-BADB-08A1E9228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7936" y="5985460"/>
            <a:ext cx="1244442" cy="1244442"/>
          </a:xfrm>
          <a:prstGeom prst="rect">
            <a:avLst/>
          </a:prstGeom>
        </p:spPr>
      </p:pic>
      <p:pic>
        <p:nvPicPr>
          <p:cNvPr id="42" name="Picture 41">
            <a:extLst>
              <a:ext uri="{FF2B5EF4-FFF2-40B4-BE49-F238E27FC236}">
                <a16:creationId xmlns:a16="http://schemas.microsoft.com/office/drawing/2014/main" id="{DEA7A21F-30F7-2745-8C9E-51656D536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0654" y="8967142"/>
            <a:ext cx="1149953" cy="1149953"/>
          </a:xfrm>
          <a:prstGeom prst="rect">
            <a:avLst/>
          </a:prstGeom>
        </p:spPr>
      </p:pic>
    </p:spTree>
    <p:extLst>
      <p:ext uri="{BB962C8B-B14F-4D97-AF65-F5344CB8AC3E}">
        <p14:creationId xmlns:p14="http://schemas.microsoft.com/office/powerpoint/2010/main" val="84707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87" grpId="0"/>
      <p:bldP spid="194" grpId="0"/>
      <p:bldP spid="201" grpId="0"/>
      <p:bldP spid="204" grpId="0"/>
      <p:bldP spid="205" grpId="0"/>
      <p:bldP spid="206" grpId="0"/>
      <p:bldP spid="207" grpId="0"/>
      <p:bldP spid="208" grpId="0"/>
      <p:bldP spid="209" grpId="0"/>
      <p:bldP spid="210" grpId="0"/>
      <p:bldP spid="2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CD514CC-F4DF-614A-9C56-49B4BABB9B4A}"/>
              </a:ext>
            </a:extLst>
          </p:cNvPr>
          <p:cNvSpPr/>
          <p:nvPr/>
        </p:nvSpPr>
        <p:spPr>
          <a:xfrm>
            <a:off x="0" y="0"/>
            <a:ext cx="24377650" cy="137353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1EF0DA-F734-3F48-8751-0522AD446C9D}"/>
              </a:ext>
            </a:extLst>
          </p:cNvPr>
          <p:cNvSpPr/>
          <p:nvPr/>
        </p:nvSpPr>
        <p:spPr>
          <a:xfrm>
            <a:off x="12287735" y="2067337"/>
            <a:ext cx="8269505"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5CC7B42-D0FB-C64F-967F-60E45E0BA646}"/>
              </a:ext>
            </a:extLst>
          </p:cNvPr>
          <p:cNvSpPr/>
          <p:nvPr/>
        </p:nvSpPr>
        <p:spPr>
          <a:xfrm>
            <a:off x="3481517" y="2067337"/>
            <a:ext cx="8269505"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0EFB48EA-4E66-7F4E-91D3-792038BA50CC}"/>
              </a:ext>
            </a:extLst>
          </p:cNvPr>
          <p:cNvGrpSpPr/>
          <p:nvPr/>
        </p:nvGrpSpPr>
        <p:grpSpPr>
          <a:xfrm>
            <a:off x="6877880" y="3203650"/>
            <a:ext cx="10356574" cy="1439144"/>
            <a:chOff x="10430968" y="6443715"/>
            <a:chExt cx="3369664" cy="905081"/>
          </a:xfrm>
        </p:grpSpPr>
        <p:sp>
          <p:nvSpPr>
            <p:cNvPr id="20" name="Rounded Rectangle 19">
              <a:extLst>
                <a:ext uri="{FF2B5EF4-FFF2-40B4-BE49-F238E27FC236}">
                  <a16:creationId xmlns:a16="http://schemas.microsoft.com/office/drawing/2014/main" id="{0E57A00D-2D64-7B4D-80AC-4908A02176A5}"/>
                </a:ext>
              </a:extLst>
            </p:cNvPr>
            <p:cNvSpPr/>
            <p:nvPr/>
          </p:nvSpPr>
          <p:spPr>
            <a:xfrm>
              <a:off x="10430968" y="6443715"/>
              <a:ext cx="3369664" cy="8285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F22E396-3E00-8F4C-A52B-D58AB50C3868}"/>
                </a:ext>
              </a:extLst>
            </p:cNvPr>
            <p:cNvSpPr txBox="1"/>
            <p:nvPr/>
          </p:nvSpPr>
          <p:spPr>
            <a:xfrm>
              <a:off x="11363770" y="6640910"/>
              <a:ext cx="1506893" cy="707886"/>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Do you prefer…</a:t>
              </a:r>
            </a:p>
          </p:txBody>
        </p:sp>
      </p:grpSp>
      <p:sp>
        <p:nvSpPr>
          <p:cNvPr id="37" name="Subtitle 2">
            <a:extLst>
              <a:ext uri="{FF2B5EF4-FFF2-40B4-BE49-F238E27FC236}">
                <a16:creationId xmlns:a16="http://schemas.microsoft.com/office/drawing/2014/main" id="{F92FA20A-1B85-4944-B796-0E7F897767F0}"/>
              </a:ext>
            </a:extLst>
          </p:cNvPr>
          <p:cNvSpPr txBox="1">
            <a:spLocks/>
          </p:cNvSpPr>
          <p:nvPr/>
        </p:nvSpPr>
        <p:spPr>
          <a:xfrm>
            <a:off x="4607809" y="6772537"/>
            <a:ext cx="5383119" cy="2425291"/>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Working for a long period of time and taking one long break afterward?</a:t>
            </a:r>
          </a:p>
        </p:txBody>
      </p:sp>
      <p:sp>
        <p:nvSpPr>
          <p:cNvPr id="18" name="Subtitle 2">
            <a:extLst>
              <a:ext uri="{FF2B5EF4-FFF2-40B4-BE49-F238E27FC236}">
                <a16:creationId xmlns:a16="http://schemas.microsoft.com/office/drawing/2014/main" id="{59FB96E5-582A-6447-ACBD-61957F189A52}"/>
              </a:ext>
            </a:extLst>
          </p:cNvPr>
          <p:cNvSpPr txBox="1">
            <a:spLocks/>
          </p:cNvSpPr>
          <p:nvPr/>
        </p:nvSpPr>
        <p:spPr>
          <a:xfrm>
            <a:off x="14355557" y="6792414"/>
            <a:ext cx="5383119" cy="2425291"/>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Working for shorter periods of time and taking multiple short breaks?</a:t>
            </a:r>
          </a:p>
        </p:txBody>
      </p:sp>
      <p:grpSp>
        <p:nvGrpSpPr>
          <p:cNvPr id="33" name="Group 32">
            <a:extLst>
              <a:ext uri="{FF2B5EF4-FFF2-40B4-BE49-F238E27FC236}">
                <a16:creationId xmlns:a16="http://schemas.microsoft.com/office/drawing/2014/main" id="{0C1BAA40-B465-EA4A-AC1D-095095C4C1BD}"/>
              </a:ext>
            </a:extLst>
          </p:cNvPr>
          <p:cNvGrpSpPr/>
          <p:nvPr/>
        </p:nvGrpSpPr>
        <p:grpSpPr>
          <a:xfrm>
            <a:off x="10873406" y="7306564"/>
            <a:ext cx="2320802" cy="1317483"/>
            <a:chOff x="11681383" y="8928204"/>
            <a:chExt cx="755107" cy="828568"/>
          </a:xfrm>
        </p:grpSpPr>
        <p:sp>
          <p:nvSpPr>
            <p:cNvPr id="34" name="Rounded Rectangle 33">
              <a:extLst>
                <a:ext uri="{FF2B5EF4-FFF2-40B4-BE49-F238E27FC236}">
                  <a16:creationId xmlns:a16="http://schemas.microsoft.com/office/drawing/2014/main" id="{604AC279-B4C5-E946-B23C-1584D2EB8CBC}"/>
                </a:ext>
              </a:extLst>
            </p:cNvPr>
            <p:cNvSpPr/>
            <p:nvPr/>
          </p:nvSpPr>
          <p:spPr>
            <a:xfrm>
              <a:off x="11681383" y="8928204"/>
              <a:ext cx="755107" cy="8285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4A162092-F745-CE47-8576-5BA47C55E86C}"/>
                </a:ext>
              </a:extLst>
            </p:cNvPr>
            <p:cNvSpPr txBox="1"/>
            <p:nvPr/>
          </p:nvSpPr>
          <p:spPr>
            <a:xfrm>
              <a:off x="11889691" y="9144894"/>
              <a:ext cx="325558" cy="445191"/>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OR</a:t>
              </a:r>
            </a:p>
          </p:txBody>
        </p:sp>
      </p:grpSp>
      <p:grpSp>
        <p:nvGrpSpPr>
          <p:cNvPr id="2" name="Group 1">
            <a:extLst>
              <a:ext uri="{FF2B5EF4-FFF2-40B4-BE49-F238E27FC236}">
                <a16:creationId xmlns:a16="http://schemas.microsoft.com/office/drawing/2014/main" id="{890E7F9F-DE2D-A7D2-1776-2A8F1B44F2F8}"/>
              </a:ext>
            </a:extLst>
          </p:cNvPr>
          <p:cNvGrpSpPr/>
          <p:nvPr/>
        </p:nvGrpSpPr>
        <p:grpSpPr>
          <a:xfrm>
            <a:off x="23643882" y="636982"/>
            <a:ext cx="746125" cy="447675"/>
            <a:chOff x="23107650" y="1436813"/>
            <a:chExt cx="746125" cy="447675"/>
          </a:xfrm>
        </p:grpSpPr>
        <p:sp>
          <p:nvSpPr>
            <p:cNvPr id="3" name="Rectangle 2">
              <a:extLst>
                <a:ext uri="{FF2B5EF4-FFF2-40B4-BE49-F238E27FC236}">
                  <a16:creationId xmlns:a16="http://schemas.microsoft.com/office/drawing/2014/main" id="{2EB833B8-AFF5-423D-F3AD-94D96962E454}"/>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EE34296B-94D1-A25F-3AAB-7B85F99E6965}"/>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B50F4061-7E4A-CF5B-8460-04A0B0875220}"/>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44</a:t>
            </a:r>
          </a:p>
        </p:txBody>
      </p:sp>
    </p:spTree>
    <p:extLst>
      <p:ext uri="{BB962C8B-B14F-4D97-AF65-F5344CB8AC3E}">
        <p14:creationId xmlns:p14="http://schemas.microsoft.com/office/powerpoint/2010/main" val="2543919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CD514CC-F4DF-614A-9C56-49B4BABB9B4A}"/>
              </a:ext>
            </a:extLst>
          </p:cNvPr>
          <p:cNvSpPr/>
          <p:nvPr/>
        </p:nvSpPr>
        <p:spPr>
          <a:xfrm>
            <a:off x="0" y="-3"/>
            <a:ext cx="24377650" cy="137353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608365E-C707-604C-B200-8CA57CD4A9C2}"/>
              </a:ext>
            </a:extLst>
          </p:cNvPr>
          <p:cNvSpPr/>
          <p:nvPr/>
        </p:nvSpPr>
        <p:spPr>
          <a:xfrm>
            <a:off x="7170270" y="1957734"/>
            <a:ext cx="4914169"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1EF0DA-F734-3F48-8751-0522AD446C9D}"/>
              </a:ext>
            </a:extLst>
          </p:cNvPr>
          <p:cNvSpPr/>
          <p:nvPr/>
        </p:nvSpPr>
        <p:spPr>
          <a:xfrm>
            <a:off x="18565205" y="1957735"/>
            <a:ext cx="4694210"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5CC7B42-D0FB-C64F-967F-60E45E0BA646}"/>
              </a:ext>
            </a:extLst>
          </p:cNvPr>
          <p:cNvSpPr/>
          <p:nvPr/>
        </p:nvSpPr>
        <p:spPr>
          <a:xfrm>
            <a:off x="1232463" y="1948069"/>
            <a:ext cx="5065170"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Subtitle 2">
            <a:extLst>
              <a:ext uri="{FF2B5EF4-FFF2-40B4-BE49-F238E27FC236}">
                <a16:creationId xmlns:a16="http://schemas.microsoft.com/office/drawing/2014/main" id="{F92FA20A-1B85-4944-B796-0E7F897767F0}"/>
              </a:ext>
            </a:extLst>
          </p:cNvPr>
          <p:cNvSpPr txBox="1">
            <a:spLocks/>
          </p:cNvSpPr>
          <p:nvPr/>
        </p:nvSpPr>
        <p:spPr>
          <a:xfrm>
            <a:off x="2002952" y="6569377"/>
            <a:ext cx="3562968" cy="1322425"/>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Early in the morning</a:t>
            </a:r>
          </a:p>
        </p:txBody>
      </p:sp>
      <p:sp>
        <p:nvSpPr>
          <p:cNvPr id="13" name="Rectangle 12">
            <a:extLst>
              <a:ext uri="{FF2B5EF4-FFF2-40B4-BE49-F238E27FC236}">
                <a16:creationId xmlns:a16="http://schemas.microsoft.com/office/drawing/2014/main" id="{98F303F4-382E-5D40-8D16-E3EBC67D8A4E}"/>
              </a:ext>
            </a:extLst>
          </p:cNvPr>
          <p:cNvSpPr/>
          <p:nvPr/>
        </p:nvSpPr>
        <p:spPr>
          <a:xfrm>
            <a:off x="12900880" y="1957734"/>
            <a:ext cx="4914169"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2">
            <a:extLst>
              <a:ext uri="{FF2B5EF4-FFF2-40B4-BE49-F238E27FC236}">
                <a16:creationId xmlns:a16="http://schemas.microsoft.com/office/drawing/2014/main" id="{59FB96E5-582A-6447-ACBD-61957F189A52}"/>
              </a:ext>
            </a:extLst>
          </p:cNvPr>
          <p:cNvSpPr txBox="1">
            <a:spLocks/>
          </p:cNvSpPr>
          <p:nvPr/>
        </p:nvSpPr>
        <p:spPr>
          <a:xfrm>
            <a:off x="7999816" y="6472503"/>
            <a:ext cx="3444903" cy="1322425"/>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Later in the morning</a:t>
            </a:r>
          </a:p>
        </p:txBody>
      </p:sp>
      <p:grpSp>
        <p:nvGrpSpPr>
          <p:cNvPr id="33" name="Group 32">
            <a:extLst>
              <a:ext uri="{FF2B5EF4-FFF2-40B4-BE49-F238E27FC236}">
                <a16:creationId xmlns:a16="http://schemas.microsoft.com/office/drawing/2014/main" id="{0C1BAA40-B465-EA4A-AC1D-095095C4C1BD}"/>
              </a:ext>
            </a:extLst>
          </p:cNvPr>
          <p:cNvGrpSpPr/>
          <p:nvPr/>
        </p:nvGrpSpPr>
        <p:grpSpPr>
          <a:xfrm>
            <a:off x="11363737" y="8133020"/>
            <a:ext cx="2251453" cy="1317483"/>
            <a:chOff x="10139148" y="9352120"/>
            <a:chExt cx="755107" cy="828568"/>
          </a:xfrm>
        </p:grpSpPr>
        <p:sp>
          <p:nvSpPr>
            <p:cNvPr id="34" name="Rounded Rectangle 33">
              <a:extLst>
                <a:ext uri="{FF2B5EF4-FFF2-40B4-BE49-F238E27FC236}">
                  <a16:creationId xmlns:a16="http://schemas.microsoft.com/office/drawing/2014/main" id="{604AC279-B4C5-E946-B23C-1584D2EB8CBC}"/>
                </a:ext>
              </a:extLst>
            </p:cNvPr>
            <p:cNvSpPr/>
            <p:nvPr/>
          </p:nvSpPr>
          <p:spPr>
            <a:xfrm>
              <a:off x="10139148" y="9352120"/>
              <a:ext cx="755107" cy="8285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4A162092-F745-CE47-8576-5BA47C55E86C}"/>
                </a:ext>
              </a:extLst>
            </p:cNvPr>
            <p:cNvSpPr txBox="1"/>
            <p:nvPr/>
          </p:nvSpPr>
          <p:spPr>
            <a:xfrm>
              <a:off x="10347456" y="9543807"/>
              <a:ext cx="325558" cy="445191"/>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OR</a:t>
              </a:r>
            </a:p>
          </p:txBody>
        </p:sp>
      </p:grpSp>
      <p:grpSp>
        <p:nvGrpSpPr>
          <p:cNvPr id="19" name="Group 18">
            <a:extLst>
              <a:ext uri="{FF2B5EF4-FFF2-40B4-BE49-F238E27FC236}">
                <a16:creationId xmlns:a16="http://schemas.microsoft.com/office/drawing/2014/main" id="{0EFB48EA-4E66-7F4E-91D3-792038BA50CC}"/>
              </a:ext>
            </a:extLst>
          </p:cNvPr>
          <p:cNvGrpSpPr/>
          <p:nvPr/>
        </p:nvGrpSpPr>
        <p:grpSpPr>
          <a:xfrm>
            <a:off x="1956256" y="2703834"/>
            <a:ext cx="20465137" cy="1407990"/>
            <a:chOff x="9129694" y="6443716"/>
            <a:chExt cx="6291168" cy="821547"/>
          </a:xfrm>
        </p:grpSpPr>
        <p:sp>
          <p:nvSpPr>
            <p:cNvPr id="20" name="Rounded Rectangle 19">
              <a:extLst>
                <a:ext uri="{FF2B5EF4-FFF2-40B4-BE49-F238E27FC236}">
                  <a16:creationId xmlns:a16="http://schemas.microsoft.com/office/drawing/2014/main" id="{0E57A00D-2D64-7B4D-80AC-4908A02176A5}"/>
                </a:ext>
              </a:extLst>
            </p:cNvPr>
            <p:cNvSpPr/>
            <p:nvPr/>
          </p:nvSpPr>
          <p:spPr>
            <a:xfrm>
              <a:off x="9234444" y="6443716"/>
              <a:ext cx="6028823" cy="82154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F22E396-3E00-8F4C-A52B-D58AB50C3868}"/>
                </a:ext>
              </a:extLst>
            </p:cNvPr>
            <p:cNvSpPr txBox="1"/>
            <p:nvPr/>
          </p:nvSpPr>
          <p:spPr>
            <a:xfrm>
              <a:off x="9129694" y="6666246"/>
              <a:ext cx="6291168" cy="445191"/>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What is your best time of day for concentrating on school work? </a:t>
              </a:r>
            </a:p>
          </p:txBody>
        </p:sp>
      </p:grpSp>
      <p:sp>
        <p:nvSpPr>
          <p:cNvPr id="24" name="Subtitle 2">
            <a:extLst>
              <a:ext uri="{FF2B5EF4-FFF2-40B4-BE49-F238E27FC236}">
                <a16:creationId xmlns:a16="http://schemas.microsoft.com/office/drawing/2014/main" id="{E6C2493D-9833-AD4D-A521-B45A6A703340}"/>
              </a:ext>
            </a:extLst>
          </p:cNvPr>
          <p:cNvSpPr txBox="1">
            <a:spLocks/>
          </p:cNvSpPr>
          <p:nvPr/>
        </p:nvSpPr>
        <p:spPr>
          <a:xfrm>
            <a:off x="13615190" y="6467709"/>
            <a:ext cx="3444903" cy="1445536"/>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Afternoon/</a:t>
            </a:r>
          </a:p>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evening</a:t>
            </a:r>
          </a:p>
        </p:txBody>
      </p:sp>
      <p:sp>
        <p:nvSpPr>
          <p:cNvPr id="25" name="Subtitle 2">
            <a:extLst>
              <a:ext uri="{FF2B5EF4-FFF2-40B4-BE49-F238E27FC236}">
                <a16:creationId xmlns:a16="http://schemas.microsoft.com/office/drawing/2014/main" id="{28A42DF6-757C-C14C-BDB8-6E72AB6A9ECA}"/>
              </a:ext>
            </a:extLst>
          </p:cNvPr>
          <p:cNvSpPr txBox="1">
            <a:spLocks/>
          </p:cNvSpPr>
          <p:nvPr/>
        </p:nvSpPr>
        <p:spPr>
          <a:xfrm>
            <a:off x="19033980" y="6414893"/>
            <a:ext cx="3725523" cy="770992"/>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At night</a:t>
            </a:r>
          </a:p>
        </p:txBody>
      </p:sp>
      <p:sp>
        <p:nvSpPr>
          <p:cNvPr id="26" name="Rounded Rectangle 25">
            <a:extLst>
              <a:ext uri="{FF2B5EF4-FFF2-40B4-BE49-F238E27FC236}">
                <a16:creationId xmlns:a16="http://schemas.microsoft.com/office/drawing/2014/main" id="{6585D57F-E7B5-9847-8CF4-756396AF0A84}"/>
              </a:ext>
            </a:extLst>
          </p:cNvPr>
          <p:cNvSpPr/>
          <p:nvPr/>
        </p:nvSpPr>
        <p:spPr>
          <a:xfrm>
            <a:off x="5570170" y="8133021"/>
            <a:ext cx="2320802" cy="131748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A1FEFF2D-6720-3F4B-B387-7E2E43ECBB13}"/>
              </a:ext>
            </a:extLst>
          </p:cNvPr>
          <p:cNvSpPr txBox="1"/>
          <p:nvPr/>
        </p:nvSpPr>
        <p:spPr>
          <a:xfrm>
            <a:off x="6204153" y="8437818"/>
            <a:ext cx="1000594" cy="707886"/>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OR</a:t>
            </a:r>
          </a:p>
        </p:txBody>
      </p:sp>
      <p:sp>
        <p:nvSpPr>
          <p:cNvPr id="28" name="Rounded Rectangle 27">
            <a:extLst>
              <a:ext uri="{FF2B5EF4-FFF2-40B4-BE49-F238E27FC236}">
                <a16:creationId xmlns:a16="http://schemas.microsoft.com/office/drawing/2014/main" id="{F7529D9B-383F-1E43-918F-DD865DE97C0C}"/>
              </a:ext>
            </a:extLst>
          </p:cNvPr>
          <p:cNvSpPr/>
          <p:nvPr/>
        </p:nvSpPr>
        <p:spPr>
          <a:xfrm>
            <a:off x="17151777" y="8164752"/>
            <a:ext cx="2109548" cy="131748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D19AD7D-B4E7-2E48-AB0D-FC7B4A82F954}"/>
              </a:ext>
            </a:extLst>
          </p:cNvPr>
          <p:cNvSpPr txBox="1"/>
          <p:nvPr/>
        </p:nvSpPr>
        <p:spPr>
          <a:xfrm>
            <a:off x="17712494" y="8489425"/>
            <a:ext cx="1000594" cy="707886"/>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OR</a:t>
            </a:r>
          </a:p>
        </p:txBody>
      </p:sp>
      <p:grpSp>
        <p:nvGrpSpPr>
          <p:cNvPr id="2" name="Group 1">
            <a:extLst>
              <a:ext uri="{FF2B5EF4-FFF2-40B4-BE49-F238E27FC236}">
                <a16:creationId xmlns:a16="http://schemas.microsoft.com/office/drawing/2014/main" id="{05CF0A84-40FB-3ECF-18DC-F6211095EA7C}"/>
              </a:ext>
            </a:extLst>
          </p:cNvPr>
          <p:cNvGrpSpPr/>
          <p:nvPr/>
        </p:nvGrpSpPr>
        <p:grpSpPr>
          <a:xfrm>
            <a:off x="23643882" y="636982"/>
            <a:ext cx="746125" cy="447675"/>
            <a:chOff x="23107650" y="1436813"/>
            <a:chExt cx="746125" cy="447675"/>
          </a:xfrm>
        </p:grpSpPr>
        <p:sp>
          <p:nvSpPr>
            <p:cNvPr id="3" name="Rectangle 2">
              <a:extLst>
                <a:ext uri="{FF2B5EF4-FFF2-40B4-BE49-F238E27FC236}">
                  <a16:creationId xmlns:a16="http://schemas.microsoft.com/office/drawing/2014/main" id="{6DFE3200-E470-9379-71A6-D8E168384035}"/>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283F4C48-C89F-9828-E826-977D43AC3A17}"/>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16CA03A8-2608-A93F-7866-E5CBCABA4E12}"/>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45</a:t>
            </a:r>
          </a:p>
        </p:txBody>
      </p:sp>
    </p:spTree>
    <p:extLst>
      <p:ext uri="{BB962C8B-B14F-4D97-AF65-F5344CB8AC3E}">
        <p14:creationId xmlns:p14="http://schemas.microsoft.com/office/powerpoint/2010/main" val="812857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CD514CC-F4DF-614A-9C56-49B4BABB9B4A}"/>
              </a:ext>
            </a:extLst>
          </p:cNvPr>
          <p:cNvSpPr/>
          <p:nvPr/>
        </p:nvSpPr>
        <p:spPr>
          <a:xfrm>
            <a:off x="0" y="-3"/>
            <a:ext cx="24377650" cy="137353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608365E-C707-604C-B200-8CA57CD4A9C2}"/>
              </a:ext>
            </a:extLst>
          </p:cNvPr>
          <p:cNvSpPr/>
          <p:nvPr/>
        </p:nvSpPr>
        <p:spPr>
          <a:xfrm>
            <a:off x="7173578" y="1957734"/>
            <a:ext cx="4914169"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1EF0DA-F734-3F48-8751-0522AD446C9D}"/>
              </a:ext>
            </a:extLst>
          </p:cNvPr>
          <p:cNvSpPr/>
          <p:nvPr/>
        </p:nvSpPr>
        <p:spPr>
          <a:xfrm>
            <a:off x="18565205" y="1957735"/>
            <a:ext cx="4694210"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5CC7B42-D0FB-C64F-967F-60E45E0BA646}"/>
              </a:ext>
            </a:extLst>
          </p:cNvPr>
          <p:cNvSpPr/>
          <p:nvPr/>
        </p:nvSpPr>
        <p:spPr>
          <a:xfrm>
            <a:off x="1232463" y="1948069"/>
            <a:ext cx="5065170"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Subtitle 2">
            <a:extLst>
              <a:ext uri="{FF2B5EF4-FFF2-40B4-BE49-F238E27FC236}">
                <a16:creationId xmlns:a16="http://schemas.microsoft.com/office/drawing/2014/main" id="{F92FA20A-1B85-4944-B796-0E7F897767F0}"/>
              </a:ext>
            </a:extLst>
          </p:cNvPr>
          <p:cNvSpPr txBox="1">
            <a:spLocks/>
          </p:cNvSpPr>
          <p:nvPr/>
        </p:nvSpPr>
        <p:spPr>
          <a:xfrm>
            <a:off x="2002952" y="6569377"/>
            <a:ext cx="3562968" cy="770992"/>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Sitting down</a:t>
            </a:r>
          </a:p>
        </p:txBody>
      </p:sp>
      <p:sp>
        <p:nvSpPr>
          <p:cNvPr id="13" name="Rectangle 12">
            <a:extLst>
              <a:ext uri="{FF2B5EF4-FFF2-40B4-BE49-F238E27FC236}">
                <a16:creationId xmlns:a16="http://schemas.microsoft.com/office/drawing/2014/main" id="{98F303F4-382E-5D40-8D16-E3EBC67D8A4E}"/>
              </a:ext>
            </a:extLst>
          </p:cNvPr>
          <p:cNvSpPr/>
          <p:nvPr/>
        </p:nvSpPr>
        <p:spPr>
          <a:xfrm>
            <a:off x="12900880" y="1957734"/>
            <a:ext cx="4914169" cy="98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2">
            <a:extLst>
              <a:ext uri="{FF2B5EF4-FFF2-40B4-BE49-F238E27FC236}">
                <a16:creationId xmlns:a16="http://schemas.microsoft.com/office/drawing/2014/main" id="{59FB96E5-582A-6447-ACBD-61957F189A52}"/>
              </a:ext>
            </a:extLst>
          </p:cNvPr>
          <p:cNvSpPr txBox="1">
            <a:spLocks/>
          </p:cNvSpPr>
          <p:nvPr/>
        </p:nvSpPr>
        <p:spPr>
          <a:xfrm>
            <a:off x="7999816" y="6472503"/>
            <a:ext cx="3444903" cy="770992"/>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Standing up</a:t>
            </a:r>
          </a:p>
        </p:txBody>
      </p:sp>
      <p:grpSp>
        <p:nvGrpSpPr>
          <p:cNvPr id="33" name="Group 32">
            <a:extLst>
              <a:ext uri="{FF2B5EF4-FFF2-40B4-BE49-F238E27FC236}">
                <a16:creationId xmlns:a16="http://schemas.microsoft.com/office/drawing/2014/main" id="{0C1BAA40-B465-EA4A-AC1D-095095C4C1BD}"/>
              </a:ext>
            </a:extLst>
          </p:cNvPr>
          <p:cNvGrpSpPr/>
          <p:nvPr/>
        </p:nvGrpSpPr>
        <p:grpSpPr>
          <a:xfrm>
            <a:off x="11363737" y="8133020"/>
            <a:ext cx="2251453" cy="1317483"/>
            <a:chOff x="10139148" y="9352120"/>
            <a:chExt cx="755107" cy="828568"/>
          </a:xfrm>
        </p:grpSpPr>
        <p:sp>
          <p:nvSpPr>
            <p:cNvPr id="34" name="Rounded Rectangle 33">
              <a:extLst>
                <a:ext uri="{FF2B5EF4-FFF2-40B4-BE49-F238E27FC236}">
                  <a16:creationId xmlns:a16="http://schemas.microsoft.com/office/drawing/2014/main" id="{604AC279-B4C5-E946-B23C-1584D2EB8CBC}"/>
                </a:ext>
              </a:extLst>
            </p:cNvPr>
            <p:cNvSpPr/>
            <p:nvPr/>
          </p:nvSpPr>
          <p:spPr>
            <a:xfrm>
              <a:off x="10139148" y="9352120"/>
              <a:ext cx="755107" cy="8285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4A162092-F745-CE47-8576-5BA47C55E86C}"/>
                </a:ext>
              </a:extLst>
            </p:cNvPr>
            <p:cNvSpPr txBox="1"/>
            <p:nvPr/>
          </p:nvSpPr>
          <p:spPr>
            <a:xfrm>
              <a:off x="10347456" y="9543807"/>
              <a:ext cx="325558" cy="445191"/>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OR</a:t>
              </a:r>
            </a:p>
          </p:txBody>
        </p:sp>
      </p:grpSp>
      <p:grpSp>
        <p:nvGrpSpPr>
          <p:cNvPr id="19" name="Group 18">
            <a:extLst>
              <a:ext uri="{FF2B5EF4-FFF2-40B4-BE49-F238E27FC236}">
                <a16:creationId xmlns:a16="http://schemas.microsoft.com/office/drawing/2014/main" id="{0EFB48EA-4E66-7F4E-91D3-792038BA50CC}"/>
              </a:ext>
            </a:extLst>
          </p:cNvPr>
          <p:cNvGrpSpPr/>
          <p:nvPr/>
        </p:nvGrpSpPr>
        <p:grpSpPr>
          <a:xfrm>
            <a:off x="1590261" y="3182826"/>
            <a:ext cx="20409851" cy="1317483"/>
            <a:chOff x="9859855" y="6443715"/>
            <a:chExt cx="4514733" cy="828568"/>
          </a:xfrm>
        </p:grpSpPr>
        <p:sp>
          <p:nvSpPr>
            <p:cNvPr id="20" name="Rounded Rectangle 19">
              <a:extLst>
                <a:ext uri="{FF2B5EF4-FFF2-40B4-BE49-F238E27FC236}">
                  <a16:creationId xmlns:a16="http://schemas.microsoft.com/office/drawing/2014/main" id="{0E57A00D-2D64-7B4D-80AC-4908A02176A5}"/>
                </a:ext>
              </a:extLst>
            </p:cNvPr>
            <p:cNvSpPr/>
            <p:nvPr/>
          </p:nvSpPr>
          <p:spPr>
            <a:xfrm>
              <a:off x="10430968" y="6443715"/>
              <a:ext cx="3369664" cy="8285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F22E396-3E00-8F4C-A52B-D58AB50C3868}"/>
                </a:ext>
              </a:extLst>
            </p:cNvPr>
            <p:cNvSpPr txBox="1"/>
            <p:nvPr/>
          </p:nvSpPr>
          <p:spPr>
            <a:xfrm>
              <a:off x="9859855" y="6640910"/>
              <a:ext cx="4514733" cy="445191"/>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Which do you prefer when doing school work?</a:t>
              </a:r>
            </a:p>
          </p:txBody>
        </p:sp>
      </p:grpSp>
      <p:sp>
        <p:nvSpPr>
          <p:cNvPr id="24" name="Subtitle 2">
            <a:extLst>
              <a:ext uri="{FF2B5EF4-FFF2-40B4-BE49-F238E27FC236}">
                <a16:creationId xmlns:a16="http://schemas.microsoft.com/office/drawing/2014/main" id="{E6C2493D-9833-AD4D-A521-B45A6A703340}"/>
              </a:ext>
            </a:extLst>
          </p:cNvPr>
          <p:cNvSpPr txBox="1">
            <a:spLocks/>
          </p:cNvSpPr>
          <p:nvPr/>
        </p:nvSpPr>
        <p:spPr>
          <a:xfrm>
            <a:off x="13615190" y="6467709"/>
            <a:ext cx="3444903" cy="770992"/>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Lying down</a:t>
            </a:r>
          </a:p>
        </p:txBody>
      </p:sp>
      <p:sp>
        <p:nvSpPr>
          <p:cNvPr id="25" name="Subtitle 2">
            <a:extLst>
              <a:ext uri="{FF2B5EF4-FFF2-40B4-BE49-F238E27FC236}">
                <a16:creationId xmlns:a16="http://schemas.microsoft.com/office/drawing/2014/main" id="{28A42DF6-757C-C14C-BDB8-6E72AB6A9ECA}"/>
              </a:ext>
            </a:extLst>
          </p:cNvPr>
          <p:cNvSpPr txBox="1">
            <a:spLocks/>
          </p:cNvSpPr>
          <p:nvPr/>
        </p:nvSpPr>
        <p:spPr>
          <a:xfrm>
            <a:off x="19033980" y="6414893"/>
            <a:ext cx="3725523" cy="770992"/>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pPr>
            <a:r>
              <a:rPr lang="en-US" sz="4000" dirty="0">
                <a:latin typeface="Lato Medium" panose="020F0502020204030203" pitchFamily="34" charset="0"/>
                <a:ea typeface="Lato Medium" panose="020F0502020204030203" pitchFamily="34" charset="0"/>
                <a:cs typeface="Lato Medium" panose="020F0502020204030203" pitchFamily="34" charset="0"/>
              </a:rPr>
              <a:t>A mix of these</a:t>
            </a:r>
          </a:p>
        </p:txBody>
      </p:sp>
      <p:sp>
        <p:nvSpPr>
          <p:cNvPr id="26" name="Rounded Rectangle 25">
            <a:extLst>
              <a:ext uri="{FF2B5EF4-FFF2-40B4-BE49-F238E27FC236}">
                <a16:creationId xmlns:a16="http://schemas.microsoft.com/office/drawing/2014/main" id="{6585D57F-E7B5-9847-8CF4-756396AF0A84}"/>
              </a:ext>
            </a:extLst>
          </p:cNvPr>
          <p:cNvSpPr/>
          <p:nvPr/>
        </p:nvSpPr>
        <p:spPr>
          <a:xfrm>
            <a:off x="5570170" y="8133021"/>
            <a:ext cx="2320802" cy="131748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A1FEFF2D-6720-3F4B-B387-7E2E43ECBB13}"/>
              </a:ext>
            </a:extLst>
          </p:cNvPr>
          <p:cNvSpPr txBox="1"/>
          <p:nvPr/>
        </p:nvSpPr>
        <p:spPr>
          <a:xfrm>
            <a:off x="6204153" y="8437818"/>
            <a:ext cx="1000594" cy="707886"/>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OR</a:t>
            </a:r>
          </a:p>
        </p:txBody>
      </p:sp>
      <p:sp>
        <p:nvSpPr>
          <p:cNvPr id="28" name="Rounded Rectangle 27">
            <a:extLst>
              <a:ext uri="{FF2B5EF4-FFF2-40B4-BE49-F238E27FC236}">
                <a16:creationId xmlns:a16="http://schemas.microsoft.com/office/drawing/2014/main" id="{F7529D9B-383F-1E43-918F-DD865DE97C0C}"/>
              </a:ext>
            </a:extLst>
          </p:cNvPr>
          <p:cNvSpPr/>
          <p:nvPr/>
        </p:nvSpPr>
        <p:spPr>
          <a:xfrm>
            <a:off x="17151777" y="8164752"/>
            <a:ext cx="2109548" cy="131748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D19AD7D-B4E7-2E48-AB0D-FC7B4A82F954}"/>
              </a:ext>
            </a:extLst>
          </p:cNvPr>
          <p:cNvSpPr txBox="1"/>
          <p:nvPr/>
        </p:nvSpPr>
        <p:spPr>
          <a:xfrm>
            <a:off x="17712494" y="8489425"/>
            <a:ext cx="1000594" cy="707886"/>
          </a:xfrm>
          <a:prstGeom prst="rect">
            <a:avLst/>
          </a:prstGeom>
          <a:noFill/>
        </p:spPr>
        <p:txBody>
          <a:bodyPr wrap="none" rtlCol="0">
            <a:spAutoFit/>
          </a:bodyPr>
          <a:lstStyle/>
          <a:p>
            <a:pPr algn="ctr"/>
            <a:r>
              <a:rPr lang="en-US" sz="4000" b="1" spc="300" dirty="0">
                <a:solidFill>
                  <a:schemeClr val="bg1"/>
                </a:solidFill>
                <a:latin typeface="Poppins" pitchFamily="2" charset="77"/>
                <a:ea typeface="Roboto" panose="02000000000000000000" pitchFamily="2" charset="0"/>
                <a:cs typeface="Poppins" pitchFamily="2" charset="77"/>
              </a:rPr>
              <a:t>OR</a:t>
            </a:r>
          </a:p>
        </p:txBody>
      </p:sp>
      <p:grpSp>
        <p:nvGrpSpPr>
          <p:cNvPr id="2" name="Group 1">
            <a:extLst>
              <a:ext uri="{FF2B5EF4-FFF2-40B4-BE49-F238E27FC236}">
                <a16:creationId xmlns:a16="http://schemas.microsoft.com/office/drawing/2014/main" id="{AEE365E6-CA27-5698-87AC-88B8639FED81}"/>
              </a:ext>
            </a:extLst>
          </p:cNvPr>
          <p:cNvGrpSpPr/>
          <p:nvPr/>
        </p:nvGrpSpPr>
        <p:grpSpPr>
          <a:xfrm>
            <a:off x="23643882" y="636982"/>
            <a:ext cx="746125" cy="447675"/>
            <a:chOff x="23107650" y="1436813"/>
            <a:chExt cx="746125" cy="447675"/>
          </a:xfrm>
        </p:grpSpPr>
        <p:sp>
          <p:nvSpPr>
            <p:cNvPr id="3" name="Rectangle 2">
              <a:extLst>
                <a:ext uri="{FF2B5EF4-FFF2-40B4-BE49-F238E27FC236}">
                  <a16:creationId xmlns:a16="http://schemas.microsoft.com/office/drawing/2014/main" id="{13CF59E2-8EDF-D622-F883-491E953DDC22}"/>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89D016BE-2C68-31B2-1CBA-36CF922F82DA}"/>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7767275-D5A6-06A7-A8F5-0E9D6D701126}"/>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46</a:t>
            </a:r>
          </a:p>
        </p:txBody>
      </p:sp>
    </p:spTree>
    <p:extLst>
      <p:ext uri="{BB962C8B-B14F-4D97-AF65-F5344CB8AC3E}">
        <p14:creationId xmlns:p14="http://schemas.microsoft.com/office/powerpoint/2010/main" val="44390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Freeform 5">
            <a:extLst>
              <a:ext uri="{FF2B5EF4-FFF2-40B4-BE49-F238E27FC236}">
                <a16:creationId xmlns:a16="http://schemas.microsoft.com/office/drawing/2014/main" id="{FBBEA862-F9FE-A146-8DBA-495AF1D1B86B}"/>
              </a:ext>
            </a:extLst>
          </p:cNvPr>
          <p:cNvSpPr>
            <a:spLocks noChangeArrowheads="1"/>
          </p:cNvSpPr>
          <p:nvPr/>
        </p:nvSpPr>
        <p:spPr bwMode="auto">
          <a:xfrm flipH="1">
            <a:off x="2484" y="5689600"/>
            <a:ext cx="24377651" cy="8026400"/>
          </a:xfrm>
          <a:custGeom>
            <a:avLst/>
            <a:gdLst>
              <a:gd name="T0" fmla="*/ 2455 w 4044"/>
              <a:gd name="T1" fmla="*/ 152 h 1678"/>
              <a:gd name="T2" fmla="*/ 2455 w 4044"/>
              <a:gd name="T3" fmla="*/ 152 h 1678"/>
              <a:gd name="T4" fmla="*/ 0 w 4044"/>
              <a:gd name="T5" fmla="*/ 1303 h 1678"/>
              <a:gd name="T6" fmla="*/ 0 w 4044"/>
              <a:gd name="T7" fmla="*/ 1677 h 1678"/>
              <a:gd name="T8" fmla="*/ 4043 w 4044"/>
              <a:gd name="T9" fmla="*/ 1677 h 1678"/>
              <a:gd name="T10" fmla="*/ 4043 w 4044"/>
              <a:gd name="T11" fmla="*/ 161 h 1678"/>
              <a:gd name="T12" fmla="*/ 4043 w 4044"/>
              <a:gd name="T13" fmla="*/ 161 h 1678"/>
              <a:gd name="T14" fmla="*/ 2455 w 4044"/>
              <a:gd name="T15" fmla="*/ 152 h 1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4" h="1678">
                <a:moveTo>
                  <a:pt x="2455" y="152"/>
                </a:moveTo>
                <a:lnTo>
                  <a:pt x="2455" y="152"/>
                </a:lnTo>
                <a:cubicBezTo>
                  <a:pt x="1478" y="466"/>
                  <a:pt x="850" y="1303"/>
                  <a:pt x="0" y="1303"/>
                </a:cubicBezTo>
                <a:lnTo>
                  <a:pt x="0" y="1677"/>
                </a:lnTo>
                <a:lnTo>
                  <a:pt x="4043" y="1677"/>
                </a:lnTo>
                <a:lnTo>
                  <a:pt x="4043" y="161"/>
                </a:lnTo>
                <a:lnTo>
                  <a:pt x="4043" y="161"/>
                </a:lnTo>
                <a:cubicBezTo>
                  <a:pt x="3708" y="31"/>
                  <a:pt x="2934" y="0"/>
                  <a:pt x="2455" y="152"/>
                </a:cubicBezTo>
              </a:path>
            </a:pathLst>
          </a:custGeom>
          <a:solidFill>
            <a:schemeClr val="bg1"/>
          </a:solidFill>
          <a:ln>
            <a:noFill/>
          </a:ln>
          <a:effectLst/>
        </p:spPr>
        <p:txBody>
          <a:bodyPr wrap="none" anchor="ctr"/>
          <a:lstStyle/>
          <a:p>
            <a:endParaRPr lang="en-US" dirty="0"/>
          </a:p>
        </p:txBody>
      </p:sp>
      <p:sp>
        <p:nvSpPr>
          <p:cNvPr id="7" name="TextBox 6">
            <a:extLst>
              <a:ext uri="{FF2B5EF4-FFF2-40B4-BE49-F238E27FC236}">
                <a16:creationId xmlns:a16="http://schemas.microsoft.com/office/drawing/2014/main" id="{472553E9-283B-914C-99E4-401EBA5C9044}"/>
              </a:ext>
            </a:extLst>
          </p:cNvPr>
          <p:cNvSpPr txBox="1"/>
          <p:nvPr/>
        </p:nvSpPr>
        <p:spPr>
          <a:xfrm>
            <a:off x="4611044" y="1759277"/>
            <a:ext cx="16963081" cy="2862322"/>
          </a:xfrm>
          <a:prstGeom prst="rect">
            <a:avLst/>
          </a:prstGeom>
          <a:noFill/>
          <a:ln>
            <a:noFill/>
          </a:ln>
        </p:spPr>
        <p:txBody>
          <a:bodyPr wrap="square" rtlCol="0">
            <a:spAutoFit/>
          </a:bodyPr>
          <a:lstStyle/>
          <a:p>
            <a:r>
              <a:rPr lang="en-US" sz="6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It’s normal for your habits to change depending on the task and your mood. Productivity is a</a:t>
            </a:r>
          </a:p>
          <a:p>
            <a:pPr algn="ctr"/>
            <a:r>
              <a:rPr lang="en-US" sz="6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life-long experiment! </a:t>
            </a:r>
            <a:endParaRPr lang="en-US" sz="6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12" name="Rounded Rectangle 11">
            <a:extLst>
              <a:ext uri="{FF2B5EF4-FFF2-40B4-BE49-F238E27FC236}">
                <a16:creationId xmlns:a16="http://schemas.microsoft.com/office/drawing/2014/main" id="{80AF4C29-F539-024B-93DB-845CFE5E336F}"/>
              </a:ext>
            </a:extLst>
          </p:cNvPr>
          <p:cNvSpPr/>
          <p:nvPr/>
        </p:nvSpPr>
        <p:spPr>
          <a:xfrm>
            <a:off x="1793138" y="9326180"/>
            <a:ext cx="10722712" cy="189065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AB47587-DDF1-1E46-AB06-E86001224F31}"/>
              </a:ext>
            </a:extLst>
          </p:cNvPr>
          <p:cNvSpPr txBox="1"/>
          <p:nvPr/>
        </p:nvSpPr>
        <p:spPr>
          <a:xfrm>
            <a:off x="2292011" y="9763677"/>
            <a:ext cx="9896417" cy="1015664"/>
          </a:xfrm>
          <a:prstGeom prst="rect">
            <a:avLst/>
          </a:prstGeom>
          <a:noFill/>
        </p:spPr>
        <p:txBody>
          <a:bodyPr wrap="none" rtlCol="0">
            <a:spAutoFit/>
          </a:bodyPr>
          <a:lstStyle/>
          <a:p>
            <a:pPr algn="ctr"/>
            <a:r>
              <a:rPr lang="en-US" sz="6000" b="1" spc="300" dirty="0">
                <a:solidFill>
                  <a:schemeClr val="bg1"/>
                </a:solidFill>
                <a:latin typeface="Poppins" pitchFamily="2" charset="77"/>
                <a:ea typeface="Lato Medium" panose="020F0502020204030203" pitchFamily="34" charset="0"/>
                <a:cs typeface="Poppins" pitchFamily="2" charset="77"/>
              </a:rPr>
              <a:t>CLOSING THOUGHTS</a:t>
            </a:r>
          </a:p>
        </p:txBody>
      </p:sp>
    </p:spTree>
    <p:extLst>
      <p:ext uri="{BB962C8B-B14F-4D97-AF65-F5344CB8AC3E}">
        <p14:creationId xmlns:p14="http://schemas.microsoft.com/office/powerpoint/2010/main" val="4286507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190AAC2-F76D-5F46-8309-3B35DA1E83B9}"/>
              </a:ext>
            </a:extLst>
          </p:cNvPr>
          <p:cNvSpPr/>
          <p:nvPr/>
        </p:nvSpPr>
        <p:spPr>
          <a:xfrm>
            <a:off x="876598" y="8200881"/>
            <a:ext cx="13080034" cy="322446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G_2461_klh8t0.mp4">
            <a:hlinkClick r:id="" action="ppaction://media"/>
            <a:extLst>
              <a:ext uri="{FF2B5EF4-FFF2-40B4-BE49-F238E27FC236}">
                <a16:creationId xmlns:a16="http://schemas.microsoft.com/office/drawing/2014/main" id="{5A55BEB3-2AA0-7D44-8458-9075D53C42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87800" y="0"/>
            <a:ext cx="7715250" cy="13716000"/>
          </a:xfrm>
          <a:prstGeom prst="rect">
            <a:avLst/>
          </a:prstGeom>
        </p:spPr>
      </p:pic>
      <p:sp>
        <p:nvSpPr>
          <p:cNvPr id="4" name="Google Shape;208;p7">
            <a:extLst>
              <a:ext uri="{FF2B5EF4-FFF2-40B4-BE49-F238E27FC236}">
                <a16:creationId xmlns:a16="http://schemas.microsoft.com/office/drawing/2014/main" id="{6F2DF618-6F87-A64D-8C8A-4F14A0884C79}"/>
              </a:ext>
            </a:extLst>
          </p:cNvPr>
          <p:cNvSpPr txBox="1"/>
          <p:nvPr/>
        </p:nvSpPr>
        <p:spPr>
          <a:xfrm>
            <a:off x="876598" y="1226647"/>
            <a:ext cx="12646897" cy="1200300"/>
          </a:xfrm>
          <a:prstGeom prst="rect">
            <a:avLst/>
          </a:prstGeom>
          <a:noFill/>
          <a:ln>
            <a:noFill/>
          </a:ln>
        </p:spPr>
        <p:txBody>
          <a:bodyPr spcFirstLastPara="1" wrap="square" lIns="91425" tIns="45700" rIns="91425" bIns="45700" anchor="t" anchorCtr="0">
            <a:noAutofit/>
          </a:bodyPr>
          <a:lstStyle/>
          <a:p>
            <a:r>
              <a:rPr lang="en-US" sz="6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A Hungarian-American researcher</a:t>
            </a:r>
          </a:p>
          <a:p>
            <a:r>
              <a:rPr lang="en-US" sz="6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in the 1970s named</a:t>
            </a:r>
          </a:p>
          <a:p>
            <a:r>
              <a:rPr lang="en-US" sz="6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Mihaly </a:t>
            </a:r>
            <a:r>
              <a:rPr lang="en-US" sz="6000" dirty="0" err="1">
                <a:solidFill>
                  <a:schemeClr val="tx2"/>
                </a:solidFill>
                <a:latin typeface="Lato Medium" panose="020F0502020204030203" pitchFamily="34" charset="0"/>
                <a:ea typeface="Lato Medium" panose="020F0502020204030203" pitchFamily="34" charset="0"/>
                <a:cs typeface="Lato Medium" panose="020F0502020204030203" pitchFamily="34" charset="0"/>
              </a:rPr>
              <a:t>Csikszentmihályi</a:t>
            </a:r>
            <a:r>
              <a:rPr lang="en-US" sz="6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 </a:t>
            </a:r>
          </a:p>
          <a:p>
            <a:r>
              <a:rPr lang="en-US" sz="6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(we’ll call him Mr. C for short) invented a word for this.</a:t>
            </a:r>
          </a:p>
          <a:p>
            <a:r>
              <a:rPr lang="en-US" sz="6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Can you think what it might be?</a:t>
            </a:r>
          </a:p>
          <a:p>
            <a:br>
              <a:rPr lang="en-US" sz="6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br>
            <a:endParaRPr sz="6000" b="0" i="0" u="none" strike="noStrike" cap="none" dirty="0">
              <a:solidFill>
                <a:schemeClr val="tx2"/>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5" name="Google Shape;208;p7">
            <a:extLst>
              <a:ext uri="{FF2B5EF4-FFF2-40B4-BE49-F238E27FC236}">
                <a16:creationId xmlns:a16="http://schemas.microsoft.com/office/drawing/2014/main" id="{2367BEB9-A5C6-E645-BE22-17DFDCAC3F60}"/>
              </a:ext>
            </a:extLst>
          </p:cNvPr>
          <p:cNvSpPr txBox="1"/>
          <p:nvPr/>
        </p:nvSpPr>
        <p:spPr>
          <a:xfrm>
            <a:off x="1239068" y="8826523"/>
            <a:ext cx="12717564" cy="1200300"/>
          </a:xfrm>
          <a:prstGeom prst="rect">
            <a:avLst/>
          </a:prstGeom>
          <a:noFill/>
          <a:ln>
            <a:noFill/>
          </a:ln>
        </p:spPr>
        <p:txBody>
          <a:bodyPr spcFirstLastPara="1" wrap="square" lIns="91425" tIns="45700" rIns="91425" bIns="45700" anchor="t" anchorCtr="0">
            <a:noAutofit/>
          </a:bodyPr>
          <a:lstStyle/>
          <a:p>
            <a:r>
              <a:rPr lang="en-US" sz="6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He called it flow, and his research is referred to as “flow theory.”</a:t>
            </a:r>
            <a:endParaRPr lang="en-US" sz="6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br>
              <a:rPr lang="en-US" sz="6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br>
            <a:endParaRPr sz="60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grpSp>
        <p:nvGrpSpPr>
          <p:cNvPr id="9" name="Group 8">
            <a:extLst>
              <a:ext uri="{FF2B5EF4-FFF2-40B4-BE49-F238E27FC236}">
                <a16:creationId xmlns:a16="http://schemas.microsoft.com/office/drawing/2014/main" id="{1906AAD2-8C6F-15FB-3B4F-6CB9A5D87A93}"/>
              </a:ext>
            </a:extLst>
          </p:cNvPr>
          <p:cNvGrpSpPr/>
          <p:nvPr/>
        </p:nvGrpSpPr>
        <p:grpSpPr>
          <a:xfrm>
            <a:off x="23643882" y="636982"/>
            <a:ext cx="746125" cy="447675"/>
            <a:chOff x="23107650" y="1436813"/>
            <a:chExt cx="746125" cy="447675"/>
          </a:xfrm>
        </p:grpSpPr>
        <p:sp>
          <p:nvSpPr>
            <p:cNvPr id="10" name="Rectangle 9">
              <a:extLst>
                <a:ext uri="{FF2B5EF4-FFF2-40B4-BE49-F238E27FC236}">
                  <a16:creationId xmlns:a16="http://schemas.microsoft.com/office/drawing/2014/main" id="{D37F6F40-C1D6-3444-FC25-FBA7F87871AC}"/>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B75912A-A1C5-E670-E3C8-350A1EEA2478}"/>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A7C7501B-49A0-C39C-11D0-2AAB2144704C}"/>
              </a:ext>
            </a:extLst>
          </p:cNvPr>
          <p:cNvSpPr/>
          <p:nvPr/>
        </p:nvSpPr>
        <p:spPr>
          <a:xfrm>
            <a:off x="23587915" y="65088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5</a:t>
            </a:r>
          </a:p>
        </p:txBody>
      </p:sp>
    </p:spTree>
    <p:extLst>
      <p:ext uri="{BB962C8B-B14F-4D97-AF65-F5344CB8AC3E}">
        <p14:creationId xmlns:p14="http://schemas.microsoft.com/office/powerpoint/2010/main" val="23575291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9091">
                <p:cTn id="17" fill="hold" display="0">
                  <p:stCondLst>
                    <p:cond delay="indefinite"/>
                  </p:stCondLst>
                  <p:endCondLst>
                    <p:cond evt="onNext" delay="0">
                      <p:tgtEl>
                        <p:sldTgt/>
                      </p:tgtEl>
                    </p:cond>
                  </p:end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animBg="1"/>
      <p:bldP spid="5"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CBG-02.png">
            <a:extLst>
              <a:ext uri="{FF2B5EF4-FFF2-40B4-BE49-F238E27FC236}">
                <a16:creationId xmlns:a16="http://schemas.microsoft.com/office/drawing/2014/main" id="{47C5FDFB-AF84-A843-84D1-D9705561F228}"/>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3572"/>
            <a:ext cx="24377650" cy="13712428"/>
          </a:xfrm>
          <a:prstGeom prst="rect">
            <a:avLst/>
          </a:prstGeom>
          <a:solidFill>
            <a:schemeClr val="bg2"/>
          </a:solidFill>
          <a:ln w="12700">
            <a:miter lim="400000"/>
          </a:ln>
        </p:spPr>
      </p:pic>
      <p:sp>
        <p:nvSpPr>
          <p:cNvPr id="44" name="CuadroTexto 350">
            <a:extLst>
              <a:ext uri="{FF2B5EF4-FFF2-40B4-BE49-F238E27FC236}">
                <a16:creationId xmlns:a16="http://schemas.microsoft.com/office/drawing/2014/main" id="{EB85846B-B4DD-D346-BE0C-37F878C3F360}"/>
              </a:ext>
            </a:extLst>
          </p:cNvPr>
          <p:cNvSpPr txBox="1"/>
          <p:nvPr/>
        </p:nvSpPr>
        <p:spPr>
          <a:xfrm>
            <a:off x="0" y="1413815"/>
            <a:ext cx="24377649"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Heavy" charset="0"/>
                <a:cs typeface="Poppins" pitchFamily="2" charset="77"/>
              </a:rPr>
              <a:t>Journal Activity</a:t>
            </a:r>
          </a:p>
        </p:txBody>
      </p:sp>
      <p:sp>
        <p:nvSpPr>
          <p:cNvPr id="31" name="Freeform 1">
            <a:extLst>
              <a:ext uri="{FF2B5EF4-FFF2-40B4-BE49-F238E27FC236}">
                <a16:creationId xmlns:a16="http://schemas.microsoft.com/office/drawing/2014/main" id="{C9C2D0BB-0A56-7F47-8061-8B4D103F88C3}"/>
              </a:ext>
            </a:extLst>
          </p:cNvPr>
          <p:cNvSpPr/>
          <p:nvPr/>
        </p:nvSpPr>
        <p:spPr>
          <a:xfrm flipH="1">
            <a:off x="6629400" y="3360872"/>
            <a:ext cx="11315700" cy="8677679"/>
          </a:xfrm>
          <a:custGeom>
            <a:avLst/>
            <a:gdLst/>
            <a:ahLst/>
            <a:cxnLst>
              <a:cxn ang="3cd4">
                <a:pos x="hc" y="t"/>
              </a:cxn>
              <a:cxn ang="cd2">
                <a:pos x="l" y="vc"/>
              </a:cxn>
              <a:cxn ang="cd4">
                <a:pos x="hc" y="b"/>
              </a:cxn>
              <a:cxn ang="0">
                <a:pos x="r" y="vc"/>
              </a:cxn>
            </a:cxnLst>
            <a:rect l="l" t="t" r="r" b="b"/>
            <a:pathLst>
              <a:path w="2796" h="6175">
                <a:moveTo>
                  <a:pt x="2796" y="6175"/>
                </a:moveTo>
                <a:lnTo>
                  <a:pt x="0" y="4938"/>
                </a:lnTo>
                <a:lnTo>
                  <a:pt x="0" y="0"/>
                </a:lnTo>
                <a:lnTo>
                  <a:pt x="2796" y="0"/>
                </a:lnTo>
                <a:close/>
              </a:path>
            </a:pathLst>
          </a:custGeom>
          <a:noFill/>
          <a:ln w="63500" cap="flat">
            <a:solidFill>
              <a:schemeClr val="accent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4" name="Freeform 3">
            <a:extLst>
              <a:ext uri="{FF2B5EF4-FFF2-40B4-BE49-F238E27FC236}">
                <a16:creationId xmlns:a16="http://schemas.microsoft.com/office/drawing/2014/main" id="{B9342469-A60D-174A-B7A0-C00F45B68034}"/>
              </a:ext>
            </a:extLst>
          </p:cNvPr>
          <p:cNvSpPr>
            <a:spLocks noChangeArrowheads="1"/>
          </p:cNvSpPr>
          <p:nvPr/>
        </p:nvSpPr>
        <p:spPr bwMode="auto">
          <a:xfrm>
            <a:off x="11249015" y="10135344"/>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1"/>
          </a:solidFill>
          <a:ln w="63500">
            <a:noFill/>
          </a:ln>
          <a:effectLst/>
        </p:spPr>
        <p:txBody>
          <a:bodyPr wrap="none" anchor="ctr"/>
          <a:lstStyle/>
          <a:p>
            <a:pPr algn="ctr"/>
            <a:endParaRPr lang="en-US" sz="6000" dirty="0">
              <a:solidFill>
                <a:schemeClr val="bg1"/>
              </a:solidFill>
              <a:latin typeface="Poppins Medium" pitchFamily="2" charset="77"/>
              <a:cs typeface="Poppins Medium" pitchFamily="2" charset="77"/>
            </a:endParaRPr>
          </a:p>
        </p:txBody>
      </p:sp>
      <p:sp>
        <p:nvSpPr>
          <p:cNvPr id="66" name="CuadroTexto 395">
            <a:extLst>
              <a:ext uri="{FF2B5EF4-FFF2-40B4-BE49-F238E27FC236}">
                <a16:creationId xmlns:a16="http://schemas.microsoft.com/office/drawing/2014/main" id="{480F3BE5-00FD-CB4C-9186-163EF4FA0232}"/>
              </a:ext>
            </a:extLst>
          </p:cNvPr>
          <p:cNvSpPr txBox="1"/>
          <p:nvPr/>
        </p:nvSpPr>
        <p:spPr>
          <a:xfrm>
            <a:off x="7014418" y="3734144"/>
            <a:ext cx="10644932" cy="646331"/>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Use page 6 of your journal to help you reflect.</a:t>
            </a:r>
          </a:p>
        </p:txBody>
      </p:sp>
      <p:pic>
        <p:nvPicPr>
          <p:cNvPr id="8" name="Picture 7">
            <a:extLst>
              <a:ext uri="{FF2B5EF4-FFF2-40B4-BE49-F238E27FC236}">
                <a16:creationId xmlns:a16="http://schemas.microsoft.com/office/drawing/2014/main" id="{839F5BA2-3F2E-1B4F-8BC9-91DBF6CEE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2645" y="4714263"/>
            <a:ext cx="3949209" cy="5110742"/>
          </a:xfrm>
          <a:prstGeom prst="rect">
            <a:avLst/>
          </a:prstGeom>
        </p:spPr>
      </p:pic>
      <p:pic>
        <p:nvPicPr>
          <p:cNvPr id="10" name="Picture 9">
            <a:extLst>
              <a:ext uri="{FF2B5EF4-FFF2-40B4-BE49-F238E27FC236}">
                <a16:creationId xmlns:a16="http://schemas.microsoft.com/office/drawing/2014/main" id="{06A53F1E-B834-C94B-A50B-30981BBC8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8371" y="10429987"/>
            <a:ext cx="1551414" cy="1551414"/>
          </a:xfrm>
          <a:prstGeom prst="rect">
            <a:avLst/>
          </a:prstGeom>
        </p:spPr>
      </p:pic>
      <p:grpSp>
        <p:nvGrpSpPr>
          <p:cNvPr id="2" name="Group 1">
            <a:extLst>
              <a:ext uri="{FF2B5EF4-FFF2-40B4-BE49-F238E27FC236}">
                <a16:creationId xmlns:a16="http://schemas.microsoft.com/office/drawing/2014/main" id="{2B116099-3A82-617F-BFCD-965DC880074D}"/>
              </a:ext>
            </a:extLst>
          </p:cNvPr>
          <p:cNvGrpSpPr/>
          <p:nvPr/>
        </p:nvGrpSpPr>
        <p:grpSpPr>
          <a:xfrm>
            <a:off x="23643882" y="636982"/>
            <a:ext cx="746125" cy="447675"/>
            <a:chOff x="23107650" y="1436813"/>
            <a:chExt cx="746125" cy="447675"/>
          </a:xfrm>
        </p:grpSpPr>
        <p:sp>
          <p:nvSpPr>
            <p:cNvPr id="3" name="Rectangle 2">
              <a:extLst>
                <a:ext uri="{FF2B5EF4-FFF2-40B4-BE49-F238E27FC236}">
                  <a16:creationId xmlns:a16="http://schemas.microsoft.com/office/drawing/2014/main" id="{B7661D82-4F06-554F-9109-2E46BABCD217}"/>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362B21F1-D867-F43B-0043-85458D00E1A2}"/>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7D3E7856-1478-0F89-E098-26DDDDD6BBCA}"/>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48</a:t>
            </a:r>
          </a:p>
        </p:txBody>
      </p:sp>
    </p:spTree>
    <p:extLst>
      <p:ext uri="{BB962C8B-B14F-4D97-AF65-F5344CB8AC3E}">
        <p14:creationId xmlns:p14="http://schemas.microsoft.com/office/powerpoint/2010/main" val="3857548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ElegantBG-02.png"/>
          <p:cNvPicPr/>
          <p:nvPr/>
        </p:nvPicPr>
        <p:blipFill>
          <a:blip r:embed="rId3"/>
          <a:stretch>
            <a:fillRect/>
          </a:stretch>
        </p:blipFill>
        <p:spPr>
          <a:xfrm>
            <a:off x="0" y="1786"/>
            <a:ext cx="24377650" cy="13712428"/>
          </a:xfrm>
          <a:prstGeom prst="rect">
            <a:avLst/>
          </a:prstGeom>
          <a:ln w="12700">
            <a:miter lim="400000"/>
          </a:ln>
        </p:spPr>
      </p:pic>
      <p:sp>
        <p:nvSpPr>
          <p:cNvPr id="54" name="Shape 54"/>
          <p:cNvSpPr/>
          <p:nvPr/>
        </p:nvSpPr>
        <p:spPr>
          <a:xfrm>
            <a:off x="2404178" y="7333397"/>
            <a:ext cx="19616390" cy="24622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0000" b="0" cap="all" spc="400">
                <a:solidFill>
                  <a:srgbClr val="FFFFFF"/>
                </a:solidFill>
                <a:latin typeface="+mn-lt"/>
                <a:ea typeface="+mn-ea"/>
                <a:cs typeface="+mn-cs"/>
                <a:sym typeface="Playfair Display"/>
              </a:defRPr>
            </a:lvl1pPr>
          </a:lstStyle>
          <a:p>
            <a:pPr lvl="0" algn="ctr">
              <a:defRPr sz="1800" cap="none" spc="0">
                <a:solidFill>
                  <a:srgbClr val="000000"/>
                </a:solidFill>
              </a:defRPr>
            </a:pPr>
            <a:r>
              <a:rPr lang="en-US"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 can develop a toolbox of strategies</a:t>
            </a:r>
          </a:p>
          <a:p>
            <a:pPr lvl="0" algn="ctr">
              <a:defRPr sz="1800" cap="none" spc="0">
                <a:solidFill>
                  <a:srgbClr val="000000"/>
                </a:solidFill>
              </a:defRPr>
            </a:pPr>
            <a:r>
              <a:rPr lang="en-US"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to help me find flow.</a:t>
            </a:r>
            <a:endParaRPr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5" name="Shape 55"/>
          <p:cNvSpPr/>
          <p:nvPr/>
        </p:nvSpPr>
        <p:spPr>
          <a:xfrm>
            <a:off x="9731999" y="5311875"/>
            <a:ext cx="4913653" cy="1137528"/>
          </a:xfrm>
          <a:prstGeom prst="rect">
            <a:avLst/>
          </a:prstGeom>
          <a:solidFill>
            <a:srgbClr val="56CDCA"/>
          </a:solidFill>
          <a:ln w="12700">
            <a:miter lim="400000"/>
          </a:ln>
        </p:spPr>
        <p:txBody>
          <a:bodyPr lIns="0" tIns="0" rIns="0" bIns="0" anchor="ctr"/>
          <a:lstStyle/>
          <a:p>
            <a:pPr lvl="0">
              <a:defRPr sz="3200" b="0" spc="0">
                <a:solidFill>
                  <a:srgbClr val="FFFFFF"/>
                </a:solidFill>
                <a:latin typeface="Helvetica Light"/>
                <a:ea typeface="Helvetica Light"/>
                <a:cs typeface="Helvetica Light"/>
                <a:sym typeface="Helvetica Light"/>
              </a:defRPr>
            </a:pPr>
            <a:endParaRPr sz="3199" dirty="0"/>
          </a:p>
        </p:txBody>
      </p:sp>
      <p:sp>
        <p:nvSpPr>
          <p:cNvPr id="56" name="Shape 56"/>
          <p:cNvSpPr/>
          <p:nvPr/>
        </p:nvSpPr>
        <p:spPr>
          <a:xfrm>
            <a:off x="9835909" y="5290748"/>
            <a:ext cx="4752928" cy="1179784"/>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lvl1pPr>
              <a:defRPr sz="5000" b="0" cap="all" spc="800">
                <a:solidFill>
                  <a:srgbClr val="000000"/>
                </a:solidFill>
                <a:latin typeface="+mn-lt"/>
                <a:ea typeface="+mn-ea"/>
                <a:cs typeface="+mn-cs"/>
                <a:sym typeface="Playfair Display"/>
              </a:defRPr>
            </a:lvl1pPr>
          </a:lstStyle>
          <a:p>
            <a:pPr lvl="0" algn="ctr">
              <a:defRPr sz="1800" cap="none" spc="0"/>
            </a:pPr>
            <a:r>
              <a:rPr lang="en-US" sz="7000" dirty="0">
                <a:latin typeface="Lato Medium" panose="020F0502020204030203" pitchFamily="34" charset="0"/>
                <a:ea typeface="Lato Medium" panose="020F0502020204030203" pitchFamily="34" charset="0"/>
                <a:cs typeface="Lato Medium" panose="020F0502020204030203" pitchFamily="34" charset="0"/>
              </a:rPr>
              <a:t>LESSON 5</a:t>
            </a:r>
            <a:endParaRPr sz="70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7" name="Shape 35">
            <a:extLst>
              <a:ext uri="{FF2B5EF4-FFF2-40B4-BE49-F238E27FC236}">
                <a16:creationId xmlns:a16="http://schemas.microsoft.com/office/drawing/2014/main" id="{26DCCFDE-F6EB-D341-B4C5-76D5F79459BC}"/>
              </a:ext>
            </a:extLst>
          </p:cNvPr>
          <p:cNvSpPr/>
          <p:nvPr/>
        </p:nvSpPr>
        <p:spPr>
          <a:xfrm>
            <a:off x="1866952" y="-1667492"/>
            <a:ext cx="3931173" cy="48302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defRPr sz="18000" spc="-180">
                <a:solidFill>
                  <a:srgbClr val="FFFFFF"/>
                </a:solidFill>
              </a:defRPr>
            </a:lvl1pPr>
          </a:lstStyle>
          <a:p>
            <a:pPr lvl="0" algn="ctr">
              <a:defRPr sz="1800" b="0" spc="0">
                <a:solidFill>
                  <a:srgbClr val="000000"/>
                </a:solidFill>
              </a:defRPr>
            </a:pPr>
            <a:r>
              <a:rPr sz="19000" b="1" dirty="0"/>
              <a:t>1</a:t>
            </a:r>
          </a:p>
        </p:txBody>
      </p:sp>
      <p:sp>
        <p:nvSpPr>
          <p:cNvPr id="11" name="Freeform 10">
            <a:extLst>
              <a:ext uri="{FF2B5EF4-FFF2-40B4-BE49-F238E27FC236}">
                <a16:creationId xmlns:a16="http://schemas.microsoft.com/office/drawing/2014/main" id="{7F4DCFF4-CD67-2B41-94FB-5B86D9D3E29F}"/>
              </a:ext>
            </a:extLst>
          </p:cNvPr>
          <p:cNvSpPr>
            <a:spLocks noChangeArrowheads="1"/>
          </p:cNvSpPr>
          <p:nvPr/>
        </p:nvSpPr>
        <p:spPr bwMode="auto">
          <a:xfrm>
            <a:off x="2209563" y="30874"/>
            <a:ext cx="3226038" cy="3383920"/>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chemeClr val="accent4"/>
          </a:solidFill>
          <a:ln>
            <a:noFill/>
          </a:ln>
          <a:effectLst/>
        </p:spPr>
        <p:txBody>
          <a:bodyPr wrap="none" anchor="ctr"/>
          <a:lstStyle/>
          <a:p>
            <a:endParaRPr lang="en-US" dirty="0">
              <a:solidFill>
                <a:schemeClr val="bg2"/>
              </a:solidFill>
            </a:endParaRPr>
          </a:p>
        </p:txBody>
      </p:sp>
      <p:sp>
        <p:nvSpPr>
          <p:cNvPr id="13" name="CuadroTexto 496">
            <a:extLst>
              <a:ext uri="{FF2B5EF4-FFF2-40B4-BE49-F238E27FC236}">
                <a16:creationId xmlns:a16="http://schemas.microsoft.com/office/drawing/2014/main" id="{ADE58E4A-37C6-DF4E-ACD3-57FA943D35AC}"/>
              </a:ext>
            </a:extLst>
          </p:cNvPr>
          <p:cNvSpPr txBox="1"/>
          <p:nvPr/>
        </p:nvSpPr>
        <p:spPr>
          <a:xfrm>
            <a:off x="2605793" y="-32755"/>
            <a:ext cx="2382777" cy="3170099"/>
          </a:xfrm>
          <a:prstGeom prst="rect">
            <a:avLst/>
          </a:prstGeom>
          <a:noFill/>
        </p:spPr>
        <p:txBody>
          <a:bodyPr wrap="square" rtlCol="0">
            <a:spAutoFit/>
          </a:bodyPr>
          <a:lstStyle/>
          <a:p>
            <a:pPr algn="ctr"/>
            <a:r>
              <a:rPr lang="en-US" sz="20000" b="1" dirty="0">
                <a:solidFill>
                  <a:schemeClr val="bg1"/>
                </a:solidFill>
                <a:latin typeface="Lato" charset="0"/>
                <a:ea typeface="Lato" charset="0"/>
                <a:cs typeface="Lato" charset="0"/>
              </a:rPr>
              <a:t>5</a:t>
            </a:r>
          </a:p>
        </p:txBody>
      </p:sp>
    </p:spTree>
    <p:extLst>
      <p:ext uri="{BB962C8B-B14F-4D97-AF65-F5344CB8AC3E}">
        <p14:creationId xmlns:p14="http://schemas.microsoft.com/office/powerpoint/2010/main" val="314746814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
          <p:cNvSpPr>
            <a:spLocks noChangeArrowheads="1"/>
          </p:cNvSpPr>
          <p:nvPr/>
        </p:nvSpPr>
        <p:spPr bwMode="auto">
          <a:xfrm>
            <a:off x="-594492" y="6316057"/>
            <a:ext cx="25418351" cy="3956808"/>
          </a:xfrm>
          <a:custGeom>
            <a:avLst/>
            <a:gdLst>
              <a:gd name="T0" fmla="*/ 0 w 21047"/>
              <a:gd name="T1" fmla="*/ 3275 h 3276"/>
              <a:gd name="T2" fmla="*/ 0 w 21047"/>
              <a:gd name="T3" fmla="*/ 3275 h 3276"/>
              <a:gd name="T4" fmla="*/ 7400 w 21047"/>
              <a:gd name="T5" fmla="*/ 1210 h 3276"/>
              <a:gd name="T6" fmla="*/ 7400 w 21047"/>
              <a:gd name="T7" fmla="*/ 1210 h 3276"/>
              <a:gd name="T8" fmla="*/ 12300 w 21047"/>
              <a:gd name="T9" fmla="*/ 2826 h 3276"/>
              <a:gd name="T10" fmla="*/ 12300 w 21047"/>
              <a:gd name="T11" fmla="*/ 2826 h 3276"/>
              <a:gd name="T12" fmla="*/ 21046 w 21047"/>
              <a:gd name="T13" fmla="*/ 0 h 3276"/>
            </a:gdLst>
            <a:ahLst/>
            <a:cxnLst>
              <a:cxn ang="0">
                <a:pos x="T0" y="T1"/>
              </a:cxn>
              <a:cxn ang="0">
                <a:pos x="T2" y="T3"/>
              </a:cxn>
              <a:cxn ang="0">
                <a:pos x="T4" y="T5"/>
              </a:cxn>
              <a:cxn ang="0">
                <a:pos x="T6" y="T7"/>
              </a:cxn>
              <a:cxn ang="0">
                <a:pos x="T8" y="T9"/>
              </a:cxn>
              <a:cxn ang="0">
                <a:pos x="T10" y="T11"/>
              </a:cxn>
              <a:cxn ang="0">
                <a:pos x="T12" y="T13"/>
              </a:cxn>
            </a:cxnLst>
            <a:rect l="0" t="0" r="r" b="b"/>
            <a:pathLst>
              <a:path w="21047" h="3276">
                <a:moveTo>
                  <a:pt x="0" y="3275"/>
                </a:moveTo>
                <a:lnTo>
                  <a:pt x="0" y="3275"/>
                </a:lnTo>
                <a:cubicBezTo>
                  <a:pt x="1791" y="2104"/>
                  <a:pt x="4446" y="808"/>
                  <a:pt x="7400" y="1210"/>
                </a:cubicBezTo>
                <a:lnTo>
                  <a:pt x="7400" y="1210"/>
                </a:lnTo>
                <a:cubicBezTo>
                  <a:pt x="9534" y="1502"/>
                  <a:pt x="10330" y="2477"/>
                  <a:pt x="12300" y="2826"/>
                </a:cubicBezTo>
                <a:lnTo>
                  <a:pt x="12300" y="2826"/>
                </a:lnTo>
                <a:cubicBezTo>
                  <a:pt x="14185" y="3160"/>
                  <a:pt x="17032" y="2903"/>
                  <a:pt x="21046" y="0"/>
                </a:cubicBezTo>
              </a:path>
            </a:pathLst>
          </a:custGeom>
          <a:noFill/>
          <a:ln w="1270000" cap="flat">
            <a:solidFill>
              <a:srgbClr val="797979">
                <a:alpha val="25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46" name="Freeform 2"/>
          <p:cNvSpPr>
            <a:spLocks noChangeArrowheads="1"/>
          </p:cNvSpPr>
          <p:nvPr/>
        </p:nvSpPr>
        <p:spPr bwMode="auto">
          <a:xfrm>
            <a:off x="151070" y="6747420"/>
            <a:ext cx="23852670" cy="3371005"/>
          </a:xfrm>
          <a:custGeom>
            <a:avLst/>
            <a:gdLst>
              <a:gd name="T0" fmla="*/ 0 w 19750"/>
              <a:gd name="T1" fmla="*/ 2430 h 2791"/>
              <a:gd name="T2" fmla="*/ 0 w 19750"/>
              <a:gd name="T3" fmla="*/ 2430 h 2791"/>
              <a:gd name="T4" fmla="*/ 6608 w 19750"/>
              <a:gd name="T5" fmla="*/ 854 h 2791"/>
              <a:gd name="T6" fmla="*/ 6608 w 19750"/>
              <a:gd name="T7" fmla="*/ 854 h 2791"/>
              <a:gd name="T8" fmla="*/ 11509 w 19750"/>
              <a:gd name="T9" fmla="*/ 2470 h 2791"/>
              <a:gd name="T10" fmla="*/ 11509 w 19750"/>
              <a:gd name="T11" fmla="*/ 2470 h 2791"/>
              <a:gd name="T12" fmla="*/ 19749 w 19750"/>
              <a:gd name="T13" fmla="*/ 0 h 2791"/>
            </a:gdLst>
            <a:ahLst/>
            <a:cxnLst>
              <a:cxn ang="0">
                <a:pos x="T0" y="T1"/>
              </a:cxn>
              <a:cxn ang="0">
                <a:pos x="T2" y="T3"/>
              </a:cxn>
              <a:cxn ang="0">
                <a:pos x="T4" y="T5"/>
              </a:cxn>
              <a:cxn ang="0">
                <a:pos x="T6" y="T7"/>
              </a:cxn>
              <a:cxn ang="0">
                <a:pos x="T8" y="T9"/>
              </a:cxn>
              <a:cxn ang="0">
                <a:pos x="T10" y="T11"/>
              </a:cxn>
              <a:cxn ang="0">
                <a:pos x="T12" y="T13"/>
              </a:cxn>
            </a:cxnLst>
            <a:rect l="0" t="0" r="r" b="b"/>
            <a:pathLst>
              <a:path w="19750" h="2791">
                <a:moveTo>
                  <a:pt x="0" y="2430"/>
                </a:moveTo>
                <a:lnTo>
                  <a:pt x="0" y="2430"/>
                </a:lnTo>
                <a:cubicBezTo>
                  <a:pt x="1740" y="1422"/>
                  <a:pt x="4063" y="508"/>
                  <a:pt x="6608" y="854"/>
                </a:cubicBezTo>
                <a:lnTo>
                  <a:pt x="6608" y="854"/>
                </a:lnTo>
                <a:cubicBezTo>
                  <a:pt x="8743" y="1146"/>
                  <a:pt x="9539" y="2121"/>
                  <a:pt x="11509" y="2470"/>
                </a:cubicBezTo>
                <a:lnTo>
                  <a:pt x="11509" y="2470"/>
                </a:lnTo>
                <a:cubicBezTo>
                  <a:pt x="13313" y="2790"/>
                  <a:pt x="16000" y="2567"/>
                  <a:pt x="19749" y="0"/>
                </a:cubicBezTo>
              </a:path>
            </a:pathLst>
          </a:custGeom>
          <a:noFill/>
          <a:ln w="38100" cap="flat">
            <a:solidFill>
              <a:srgbClr val="FFFFFF"/>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49" name="Freeform 4"/>
          <p:cNvSpPr>
            <a:spLocks noChangeArrowheads="1"/>
          </p:cNvSpPr>
          <p:nvPr/>
        </p:nvSpPr>
        <p:spPr bwMode="auto">
          <a:xfrm>
            <a:off x="1081223" y="6820542"/>
            <a:ext cx="3008879" cy="3008879"/>
          </a:xfrm>
          <a:custGeom>
            <a:avLst/>
            <a:gdLst>
              <a:gd name="T0" fmla="*/ 0 w 2491"/>
              <a:gd name="T1" fmla="*/ 1243 h 2490"/>
              <a:gd name="T2" fmla="*/ 0 w 2491"/>
              <a:gd name="T3" fmla="*/ 1243 h 2490"/>
              <a:gd name="T4" fmla="*/ 1245 w 2491"/>
              <a:gd name="T5" fmla="*/ 2489 h 2490"/>
              <a:gd name="T6" fmla="*/ 1245 w 2491"/>
              <a:gd name="T7" fmla="*/ 2489 h 2490"/>
              <a:gd name="T8" fmla="*/ 2490 w 2491"/>
              <a:gd name="T9" fmla="*/ 1243 h 2490"/>
              <a:gd name="T10" fmla="*/ 2490 w 2491"/>
              <a:gd name="T11" fmla="*/ 1243 h 2490"/>
              <a:gd name="T12" fmla="*/ 1245 w 2491"/>
              <a:gd name="T13" fmla="*/ 0 h 2490"/>
              <a:gd name="T14" fmla="*/ 1245 w 2491"/>
              <a:gd name="T15" fmla="*/ 0 h 2490"/>
              <a:gd name="T16" fmla="*/ 0 w 2491"/>
              <a:gd name="T17" fmla="*/ 1243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90">
                <a:moveTo>
                  <a:pt x="0" y="1243"/>
                </a:moveTo>
                <a:lnTo>
                  <a:pt x="0" y="1243"/>
                </a:lnTo>
                <a:cubicBezTo>
                  <a:pt x="0" y="1931"/>
                  <a:pt x="557" y="2489"/>
                  <a:pt x="1245" y="2489"/>
                </a:cubicBezTo>
                <a:lnTo>
                  <a:pt x="1245" y="2489"/>
                </a:lnTo>
                <a:cubicBezTo>
                  <a:pt x="1933" y="2489"/>
                  <a:pt x="2490" y="1931"/>
                  <a:pt x="2490" y="1243"/>
                </a:cubicBezTo>
                <a:lnTo>
                  <a:pt x="2490" y="1243"/>
                </a:lnTo>
                <a:cubicBezTo>
                  <a:pt x="2490" y="557"/>
                  <a:pt x="1933" y="0"/>
                  <a:pt x="1245" y="0"/>
                </a:cubicBezTo>
                <a:lnTo>
                  <a:pt x="1245" y="0"/>
                </a:lnTo>
                <a:cubicBezTo>
                  <a:pt x="557" y="0"/>
                  <a:pt x="0" y="557"/>
                  <a:pt x="0" y="1243"/>
                </a:cubicBezTo>
              </a:path>
            </a:pathLst>
          </a:custGeom>
          <a:solidFill>
            <a:schemeClr val="accent4"/>
          </a:solidFill>
          <a:ln>
            <a:noFill/>
          </a:ln>
          <a:effectLst/>
        </p:spPr>
        <p:txBody>
          <a:bodyPr wrap="none" anchor="ctr"/>
          <a:lstStyle/>
          <a:p>
            <a:endParaRPr lang="en-US" dirty="0"/>
          </a:p>
        </p:txBody>
      </p:sp>
      <p:sp>
        <p:nvSpPr>
          <p:cNvPr id="63" name="Freeform 8"/>
          <p:cNvSpPr>
            <a:spLocks noChangeArrowheads="1"/>
          </p:cNvSpPr>
          <p:nvPr/>
        </p:nvSpPr>
        <p:spPr bwMode="auto">
          <a:xfrm>
            <a:off x="6158524" y="5953946"/>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chemeClr val="accent1"/>
          </a:solidFill>
          <a:ln>
            <a:noFill/>
          </a:ln>
          <a:effectLst/>
        </p:spPr>
        <p:txBody>
          <a:bodyPr wrap="none" anchor="ctr"/>
          <a:lstStyle/>
          <a:p>
            <a:endParaRPr lang="en-US" dirty="0"/>
          </a:p>
        </p:txBody>
      </p:sp>
      <p:sp>
        <p:nvSpPr>
          <p:cNvPr id="71" name="Freeform 12"/>
          <p:cNvSpPr>
            <a:spLocks noChangeArrowheads="1"/>
          </p:cNvSpPr>
          <p:nvPr/>
        </p:nvSpPr>
        <p:spPr bwMode="auto">
          <a:xfrm>
            <a:off x="10749861" y="7568341"/>
            <a:ext cx="3008879" cy="3008879"/>
          </a:xfrm>
          <a:custGeom>
            <a:avLst/>
            <a:gdLst>
              <a:gd name="T0" fmla="*/ 0 w 2492"/>
              <a:gd name="T1" fmla="*/ 1245 h 2491"/>
              <a:gd name="T2" fmla="*/ 0 w 2492"/>
              <a:gd name="T3" fmla="*/ 1245 h 2491"/>
              <a:gd name="T4" fmla="*/ 1245 w 2492"/>
              <a:gd name="T5" fmla="*/ 2490 h 2491"/>
              <a:gd name="T6" fmla="*/ 1245 w 2492"/>
              <a:gd name="T7" fmla="*/ 2490 h 2491"/>
              <a:gd name="T8" fmla="*/ 2491 w 2492"/>
              <a:gd name="T9" fmla="*/ 1245 h 2491"/>
              <a:gd name="T10" fmla="*/ 2491 w 2492"/>
              <a:gd name="T11" fmla="*/ 1245 h 2491"/>
              <a:gd name="T12" fmla="*/ 1245 w 2492"/>
              <a:gd name="T13" fmla="*/ 0 h 2491"/>
              <a:gd name="T14" fmla="*/ 1245 w 2492"/>
              <a:gd name="T15" fmla="*/ 0 h 2491"/>
              <a:gd name="T16" fmla="*/ 0 w 2492"/>
              <a:gd name="T17" fmla="*/ 1245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2" h="2491">
                <a:moveTo>
                  <a:pt x="0" y="1245"/>
                </a:moveTo>
                <a:lnTo>
                  <a:pt x="0" y="1245"/>
                </a:lnTo>
                <a:cubicBezTo>
                  <a:pt x="0" y="1933"/>
                  <a:pt x="558" y="2490"/>
                  <a:pt x="1245" y="2490"/>
                </a:cubicBezTo>
                <a:lnTo>
                  <a:pt x="1245" y="2490"/>
                </a:lnTo>
                <a:cubicBezTo>
                  <a:pt x="1933" y="2490"/>
                  <a:pt x="2491" y="1933"/>
                  <a:pt x="2491" y="1245"/>
                </a:cubicBezTo>
                <a:lnTo>
                  <a:pt x="2491" y="1245"/>
                </a:lnTo>
                <a:cubicBezTo>
                  <a:pt x="2491" y="558"/>
                  <a:pt x="1933" y="0"/>
                  <a:pt x="1245" y="0"/>
                </a:cubicBezTo>
                <a:lnTo>
                  <a:pt x="1245" y="0"/>
                </a:lnTo>
                <a:cubicBezTo>
                  <a:pt x="558" y="0"/>
                  <a:pt x="0" y="558"/>
                  <a:pt x="0" y="1245"/>
                </a:cubicBezTo>
              </a:path>
            </a:pathLst>
          </a:custGeom>
          <a:solidFill>
            <a:schemeClr val="accent2"/>
          </a:solidFill>
          <a:ln>
            <a:noFill/>
          </a:ln>
          <a:effectLst/>
        </p:spPr>
        <p:txBody>
          <a:bodyPr wrap="none" anchor="ctr"/>
          <a:lstStyle/>
          <a:p>
            <a:endParaRPr lang="en-US" dirty="0"/>
          </a:p>
        </p:txBody>
      </p:sp>
      <p:sp>
        <p:nvSpPr>
          <p:cNvPr id="80" name="Freeform 16"/>
          <p:cNvSpPr>
            <a:spLocks noChangeArrowheads="1"/>
          </p:cNvSpPr>
          <p:nvPr/>
        </p:nvSpPr>
        <p:spPr bwMode="auto">
          <a:xfrm>
            <a:off x="15973241" y="8315353"/>
            <a:ext cx="3008875" cy="3008875"/>
          </a:xfrm>
          <a:custGeom>
            <a:avLst/>
            <a:gdLst>
              <a:gd name="T0" fmla="*/ 0 w 2490"/>
              <a:gd name="T1" fmla="*/ 1244 h 2490"/>
              <a:gd name="T2" fmla="*/ 0 w 2490"/>
              <a:gd name="T3" fmla="*/ 1244 h 2490"/>
              <a:gd name="T4" fmla="*/ 1245 w 2490"/>
              <a:gd name="T5" fmla="*/ 2489 h 2490"/>
              <a:gd name="T6" fmla="*/ 1245 w 2490"/>
              <a:gd name="T7" fmla="*/ 2489 h 2490"/>
              <a:gd name="T8" fmla="*/ 2489 w 2490"/>
              <a:gd name="T9" fmla="*/ 1244 h 2490"/>
              <a:gd name="T10" fmla="*/ 2489 w 2490"/>
              <a:gd name="T11" fmla="*/ 1244 h 2490"/>
              <a:gd name="T12" fmla="*/ 1245 w 2490"/>
              <a:gd name="T13" fmla="*/ 0 h 2490"/>
              <a:gd name="T14" fmla="*/ 1245 w 2490"/>
              <a:gd name="T15" fmla="*/ 0 h 2490"/>
              <a:gd name="T16" fmla="*/ 0 w 2490"/>
              <a:gd name="T17" fmla="*/ 124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0" h="2490">
                <a:moveTo>
                  <a:pt x="0" y="1244"/>
                </a:moveTo>
                <a:lnTo>
                  <a:pt x="0" y="1244"/>
                </a:lnTo>
                <a:cubicBezTo>
                  <a:pt x="0" y="1932"/>
                  <a:pt x="557" y="2489"/>
                  <a:pt x="1245" y="2489"/>
                </a:cubicBezTo>
                <a:lnTo>
                  <a:pt x="1245" y="2489"/>
                </a:lnTo>
                <a:cubicBezTo>
                  <a:pt x="1932" y="2489"/>
                  <a:pt x="2489" y="1932"/>
                  <a:pt x="2489" y="1244"/>
                </a:cubicBezTo>
                <a:lnTo>
                  <a:pt x="2489" y="1244"/>
                </a:lnTo>
                <a:cubicBezTo>
                  <a:pt x="2489" y="556"/>
                  <a:pt x="1932" y="0"/>
                  <a:pt x="1245" y="0"/>
                </a:cubicBezTo>
                <a:lnTo>
                  <a:pt x="1245" y="0"/>
                </a:lnTo>
                <a:cubicBezTo>
                  <a:pt x="557" y="0"/>
                  <a:pt x="0" y="556"/>
                  <a:pt x="0" y="1244"/>
                </a:cubicBezTo>
              </a:path>
            </a:pathLst>
          </a:custGeom>
          <a:solidFill>
            <a:schemeClr val="accent3"/>
          </a:solidFill>
          <a:ln>
            <a:noFill/>
          </a:ln>
          <a:effectLst/>
        </p:spPr>
        <p:txBody>
          <a:bodyPr wrap="none" anchor="ctr"/>
          <a:lstStyle/>
          <a:p>
            <a:endParaRPr lang="en-US" dirty="0"/>
          </a:p>
        </p:txBody>
      </p:sp>
      <p:sp>
        <p:nvSpPr>
          <p:cNvPr id="242" name="CuadroTexto 241"/>
          <p:cNvSpPr txBox="1"/>
          <p:nvPr/>
        </p:nvSpPr>
        <p:spPr>
          <a:xfrm>
            <a:off x="1429939" y="7058928"/>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01</a:t>
            </a:r>
          </a:p>
        </p:txBody>
      </p:sp>
      <p:sp>
        <p:nvSpPr>
          <p:cNvPr id="243" name="CuadroTexto 242"/>
          <p:cNvSpPr txBox="1"/>
          <p:nvPr/>
        </p:nvSpPr>
        <p:spPr>
          <a:xfrm>
            <a:off x="6487304" y="6194992"/>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02</a:t>
            </a:r>
          </a:p>
        </p:txBody>
      </p:sp>
      <p:sp>
        <p:nvSpPr>
          <p:cNvPr id="244" name="CuadroTexto 243"/>
          <p:cNvSpPr txBox="1"/>
          <p:nvPr/>
        </p:nvSpPr>
        <p:spPr>
          <a:xfrm>
            <a:off x="11062824" y="7846383"/>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03</a:t>
            </a:r>
          </a:p>
        </p:txBody>
      </p:sp>
      <p:sp>
        <p:nvSpPr>
          <p:cNvPr id="245" name="CuadroTexto 244"/>
          <p:cNvSpPr txBox="1"/>
          <p:nvPr/>
        </p:nvSpPr>
        <p:spPr>
          <a:xfrm>
            <a:off x="16300134" y="8615469"/>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04</a:t>
            </a:r>
          </a:p>
        </p:txBody>
      </p:sp>
      <p:sp>
        <p:nvSpPr>
          <p:cNvPr id="17" name="CuadroTexto 222">
            <a:extLst>
              <a:ext uri="{FF2B5EF4-FFF2-40B4-BE49-F238E27FC236}">
                <a16:creationId xmlns:a16="http://schemas.microsoft.com/office/drawing/2014/main" id="{DAB5A539-74E3-AA48-92B6-83694FB99F36}"/>
              </a:ext>
            </a:extLst>
          </p:cNvPr>
          <p:cNvSpPr txBox="1"/>
          <p:nvPr/>
        </p:nvSpPr>
        <p:spPr>
          <a:xfrm>
            <a:off x="4718035" y="2044979"/>
            <a:ext cx="15119844" cy="1938992"/>
          </a:xfrm>
          <a:prstGeom prst="rect">
            <a:avLst/>
          </a:prstGeom>
          <a:noFill/>
        </p:spPr>
        <p:txBody>
          <a:bodyPr wrap="none" rtlCol="0">
            <a:spAutoFit/>
          </a:bodyPr>
          <a:lstStyle/>
          <a:p>
            <a:pPr algn="ctr"/>
            <a:r>
              <a:rPr lang="en-US" sz="6000" b="1" dirty="0">
                <a:solidFill>
                  <a:schemeClr val="tx2"/>
                </a:solidFill>
                <a:latin typeface="Poppins" pitchFamily="2" charset="77"/>
                <a:ea typeface="Lato Medium" panose="020F0502020204030203" pitchFamily="34" charset="0"/>
                <a:cs typeface="Poppins" pitchFamily="2" charset="77"/>
              </a:rPr>
              <a:t>We’re at the last stop on our roadmap</a:t>
            </a:r>
          </a:p>
          <a:p>
            <a:pPr algn="ctr"/>
            <a:r>
              <a:rPr lang="en-US" sz="6000" b="1" dirty="0">
                <a:solidFill>
                  <a:schemeClr val="tx2"/>
                </a:solidFill>
                <a:latin typeface="Poppins" pitchFamily="2" charset="77"/>
                <a:ea typeface="Lato Medium" panose="020F0502020204030203" pitchFamily="34" charset="0"/>
                <a:cs typeface="Poppins" pitchFamily="2" charset="77"/>
              </a:rPr>
              <a:t>toward finding flow!</a:t>
            </a:r>
          </a:p>
        </p:txBody>
      </p:sp>
      <p:sp>
        <p:nvSpPr>
          <p:cNvPr id="18" name="Freeform 8">
            <a:extLst>
              <a:ext uri="{FF2B5EF4-FFF2-40B4-BE49-F238E27FC236}">
                <a16:creationId xmlns:a16="http://schemas.microsoft.com/office/drawing/2014/main" id="{DC33C3D0-9702-C646-8911-8156274DFBB2}"/>
              </a:ext>
            </a:extLst>
          </p:cNvPr>
          <p:cNvSpPr>
            <a:spLocks noChangeArrowheads="1"/>
          </p:cNvSpPr>
          <p:nvPr/>
        </p:nvSpPr>
        <p:spPr bwMode="auto">
          <a:xfrm>
            <a:off x="20611719" y="6208922"/>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rgbClr val="445469"/>
          </a:solidFill>
          <a:ln>
            <a:noFill/>
          </a:ln>
          <a:effectLst/>
        </p:spPr>
        <p:txBody>
          <a:bodyPr wrap="none" anchor="ctr"/>
          <a:lstStyle/>
          <a:p>
            <a:endParaRPr lang="en-US" dirty="0"/>
          </a:p>
        </p:txBody>
      </p:sp>
      <p:sp>
        <p:nvSpPr>
          <p:cNvPr id="20" name="CuadroTexto 242">
            <a:extLst>
              <a:ext uri="{FF2B5EF4-FFF2-40B4-BE49-F238E27FC236}">
                <a16:creationId xmlns:a16="http://schemas.microsoft.com/office/drawing/2014/main" id="{612E9AA3-3BCB-1A4A-8BC7-FC2A44C416BF}"/>
              </a:ext>
            </a:extLst>
          </p:cNvPr>
          <p:cNvSpPr txBox="1"/>
          <p:nvPr/>
        </p:nvSpPr>
        <p:spPr>
          <a:xfrm>
            <a:off x="20940499" y="6449968"/>
            <a:ext cx="2419252"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05</a:t>
            </a:r>
          </a:p>
        </p:txBody>
      </p:sp>
      <p:sp>
        <p:nvSpPr>
          <p:cNvPr id="21" name="Freeform 19">
            <a:extLst>
              <a:ext uri="{FF2B5EF4-FFF2-40B4-BE49-F238E27FC236}">
                <a16:creationId xmlns:a16="http://schemas.microsoft.com/office/drawing/2014/main" id="{9367A96E-A2D9-ED47-9072-CF6FDD2D2003}"/>
              </a:ext>
            </a:extLst>
          </p:cNvPr>
          <p:cNvSpPr>
            <a:spLocks noChangeArrowheads="1"/>
          </p:cNvSpPr>
          <p:nvPr/>
        </p:nvSpPr>
        <p:spPr bwMode="auto">
          <a:xfrm>
            <a:off x="21979517" y="4568620"/>
            <a:ext cx="1481834" cy="1307422"/>
          </a:xfrm>
          <a:custGeom>
            <a:avLst/>
            <a:gdLst>
              <a:gd name="T0" fmla="*/ 0 w 1047"/>
              <a:gd name="T1" fmla="*/ 0 h 1047"/>
              <a:gd name="T2" fmla="*/ 1046 w 1047"/>
              <a:gd name="T3" fmla="*/ 523 h 1047"/>
              <a:gd name="T4" fmla="*/ 0 w 1047"/>
              <a:gd name="T5" fmla="*/ 1046 h 1047"/>
              <a:gd name="T6" fmla="*/ 0 w 1047"/>
              <a:gd name="T7" fmla="*/ 0 h 1047"/>
            </a:gdLst>
            <a:ahLst/>
            <a:cxnLst>
              <a:cxn ang="0">
                <a:pos x="T0" y="T1"/>
              </a:cxn>
              <a:cxn ang="0">
                <a:pos x="T2" y="T3"/>
              </a:cxn>
              <a:cxn ang="0">
                <a:pos x="T4" y="T5"/>
              </a:cxn>
              <a:cxn ang="0">
                <a:pos x="T6" y="T7"/>
              </a:cxn>
            </a:cxnLst>
            <a:rect l="0" t="0" r="r" b="b"/>
            <a:pathLst>
              <a:path w="1047" h="1047">
                <a:moveTo>
                  <a:pt x="0" y="0"/>
                </a:moveTo>
                <a:lnTo>
                  <a:pt x="1046" y="523"/>
                </a:lnTo>
                <a:lnTo>
                  <a:pt x="0" y="1046"/>
                </a:lnTo>
                <a:lnTo>
                  <a:pt x="0" y="0"/>
                </a:lnTo>
              </a:path>
            </a:pathLst>
          </a:custGeom>
          <a:solidFill>
            <a:schemeClr val="tx1"/>
          </a:solidFill>
          <a:ln>
            <a:noFill/>
          </a:ln>
          <a:effectLst/>
        </p:spPr>
        <p:txBody>
          <a:bodyPr wrap="none" anchor="ctr"/>
          <a:lstStyle/>
          <a:p>
            <a:endParaRPr lang="en-US" dirty="0"/>
          </a:p>
        </p:txBody>
      </p:sp>
      <p:sp>
        <p:nvSpPr>
          <p:cNvPr id="23" name="Line 21">
            <a:extLst>
              <a:ext uri="{FF2B5EF4-FFF2-40B4-BE49-F238E27FC236}">
                <a16:creationId xmlns:a16="http://schemas.microsoft.com/office/drawing/2014/main" id="{1D15AFF9-B636-6744-B0F9-571772888D5F}"/>
              </a:ext>
            </a:extLst>
          </p:cNvPr>
          <p:cNvSpPr>
            <a:spLocks noChangeShapeType="1"/>
          </p:cNvSpPr>
          <p:nvPr/>
        </p:nvSpPr>
        <p:spPr bwMode="auto">
          <a:xfrm>
            <a:off x="22000782" y="4743634"/>
            <a:ext cx="21266" cy="1436057"/>
          </a:xfrm>
          <a:prstGeom prst="line">
            <a:avLst/>
          </a:prstGeom>
          <a:noFill/>
          <a:ln w="381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4" name="Freeform 338">
            <a:extLst>
              <a:ext uri="{FF2B5EF4-FFF2-40B4-BE49-F238E27FC236}">
                <a16:creationId xmlns:a16="http://schemas.microsoft.com/office/drawing/2014/main" id="{0E68A265-4534-7A4B-904F-ED11C12B1740}"/>
              </a:ext>
            </a:extLst>
          </p:cNvPr>
          <p:cNvSpPr>
            <a:spLocks noChangeArrowheads="1"/>
          </p:cNvSpPr>
          <p:nvPr/>
        </p:nvSpPr>
        <p:spPr bwMode="auto">
          <a:xfrm>
            <a:off x="22112229" y="4850252"/>
            <a:ext cx="668009" cy="639868"/>
          </a:xfrm>
          <a:custGeom>
            <a:avLst/>
            <a:gdLst>
              <a:gd name="T0" fmla="*/ 1308 w 2283"/>
              <a:gd name="T1" fmla="*/ 138 h 2170"/>
              <a:gd name="T2" fmla="*/ 1500 w 2283"/>
              <a:gd name="T3" fmla="*/ 527 h 2170"/>
              <a:gd name="T4" fmla="*/ 1500 w 2283"/>
              <a:gd name="T5" fmla="*/ 527 h 2170"/>
              <a:gd name="T6" fmla="*/ 1640 w 2283"/>
              <a:gd name="T7" fmla="*/ 629 h 2170"/>
              <a:gd name="T8" fmla="*/ 2068 w 2283"/>
              <a:gd name="T9" fmla="*/ 691 h 2170"/>
              <a:gd name="T10" fmla="*/ 2068 w 2283"/>
              <a:gd name="T11" fmla="*/ 691 h 2170"/>
              <a:gd name="T12" fmla="*/ 2172 w 2283"/>
              <a:gd name="T13" fmla="*/ 1009 h 2170"/>
              <a:gd name="T14" fmla="*/ 1862 w 2283"/>
              <a:gd name="T15" fmla="*/ 1311 h 2170"/>
              <a:gd name="T16" fmla="*/ 1862 w 2283"/>
              <a:gd name="T17" fmla="*/ 1311 h 2170"/>
              <a:gd name="T18" fmla="*/ 1808 w 2283"/>
              <a:gd name="T19" fmla="*/ 1476 h 2170"/>
              <a:gd name="T20" fmla="*/ 1881 w 2283"/>
              <a:gd name="T21" fmla="*/ 1902 h 2170"/>
              <a:gd name="T22" fmla="*/ 1881 w 2283"/>
              <a:gd name="T23" fmla="*/ 1902 h 2170"/>
              <a:gd name="T24" fmla="*/ 1612 w 2283"/>
              <a:gd name="T25" fmla="*/ 2098 h 2170"/>
              <a:gd name="T26" fmla="*/ 1228 w 2283"/>
              <a:gd name="T27" fmla="*/ 1896 h 2170"/>
              <a:gd name="T28" fmla="*/ 1228 w 2283"/>
              <a:gd name="T29" fmla="*/ 1896 h 2170"/>
              <a:gd name="T30" fmla="*/ 1054 w 2283"/>
              <a:gd name="T31" fmla="*/ 1896 h 2170"/>
              <a:gd name="T32" fmla="*/ 671 w 2283"/>
              <a:gd name="T33" fmla="*/ 2098 h 2170"/>
              <a:gd name="T34" fmla="*/ 671 w 2283"/>
              <a:gd name="T35" fmla="*/ 2098 h 2170"/>
              <a:gd name="T36" fmla="*/ 401 w 2283"/>
              <a:gd name="T37" fmla="*/ 1902 h 2170"/>
              <a:gd name="T38" fmla="*/ 474 w 2283"/>
              <a:gd name="T39" fmla="*/ 1476 h 2170"/>
              <a:gd name="T40" fmla="*/ 474 w 2283"/>
              <a:gd name="T41" fmla="*/ 1476 h 2170"/>
              <a:gd name="T42" fmla="*/ 421 w 2283"/>
              <a:gd name="T43" fmla="*/ 1311 h 2170"/>
              <a:gd name="T44" fmla="*/ 110 w 2283"/>
              <a:gd name="T45" fmla="*/ 1009 h 2170"/>
              <a:gd name="T46" fmla="*/ 110 w 2283"/>
              <a:gd name="T47" fmla="*/ 1009 h 2170"/>
              <a:gd name="T48" fmla="*/ 214 w 2283"/>
              <a:gd name="T49" fmla="*/ 691 h 2170"/>
              <a:gd name="T50" fmla="*/ 642 w 2283"/>
              <a:gd name="T51" fmla="*/ 629 h 2170"/>
              <a:gd name="T52" fmla="*/ 642 w 2283"/>
              <a:gd name="T53" fmla="*/ 629 h 2170"/>
              <a:gd name="T54" fmla="*/ 782 w 2283"/>
              <a:gd name="T55" fmla="*/ 527 h 2170"/>
              <a:gd name="T56" fmla="*/ 974 w 2283"/>
              <a:gd name="T57" fmla="*/ 138 h 2170"/>
              <a:gd name="T58" fmla="*/ 974 w 2283"/>
              <a:gd name="T59" fmla="*/ 138 h 2170"/>
              <a:gd name="T60" fmla="*/ 1308 w 2283"/>
              <a:gd name="T61" fmla="*/ 138 h 2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3" h="2170">
                <a:moveTo>
                  <a:pt x="1308" y="138"/>
                </a:moveTo>
                <a:lnTo>
                  <a:pt x="1500" y="527"/>
                </a:lnTo>
                <a:lnTo>
                  <a:pt x="1500" y="527"/>
                </a:lnTo>
                <a:cubicBezTo>
                  <a:pt x="1527" y="582"/>
                  <a:pt x="1579" y="620"/>
                  <a:pt x="1640" y="629"/>
                </a:cubicBezTo>
                <a:lnTo>
                  <a:pt x="2068" y="691"/>
                </a:lnTo>
                <a:lnTo>
                  <a:pt x="2068" y="691"/>
                </a:lnTo>
                <a:cubicBezTo>
                  <a:pt x="2221" y="714"/>
                  <a:pt x="2282" y="901"/>
                  <a:pt x="2172" y="1009"/>
                </a:cubicBezTo>
                <a:lnTo>
                  <a:pt x="1862" y="1311"/>
                </a:lnTo>
                <a:lnTo>
                  <a:pt x="1862" y="1311"/>
                </a:lnTo>
                <a:cubicBezTo>
                  <a:pt x="1818" y="1354"/>
                  <a:pt x="1798" y="1415"/>
                  <a:pt x="1808" y="1476"/>
                </a:cubicBezTo>
                <a:lnTo>
                  <a:pt x="1881" y="1902"/>
                </a:lnTo>
                <a:lnTo>
                  <a:pt x="1881" y="1902"/>
                </a:lnTo>
                <a:cubicBezTo>
                  <a:pt x="1907" y="2054"/>
                  <a:pt x="1748" y="2169"/>
                  <a:pt x="1612" y="2098"/>
                </a:cubicBezTo>
                <a:lnTo>
                  <a:pt x="1228" y="1896"/>
                </a:lnTo>
                <a:lnTo>
                  <a:pt x="1228" y="1896"/>
                </a:lnTo>
                <a:cubicBezTo>
                  <a:pt x="1174" y="1868"/>
                  <a:pt x="1109" y="1868"/>
                  <a:pt x="1054" y="1896"/>
                </a:cubicBezTo>
                <a:lnTo>
                  <a:pt x="671" y="2098"/>
                </a:lnTo>
                <a:lnTo>
                  <a:pt x="671" y="2098"/>
                </a:lnTo>
                <a:cubicBezTo>
                  <a:pt x="535" y="2169"/>
                  <a:pt x="375" y="2054"/>
                  <a:pt x="401" y="1902"/>
                </a:cubicBezTo>
                <a:lnTo>
                  <a:pt x="474" y="1476"/>
                </a:lnTo>
                <a:lnTo>
                  <a:pt x="474" y="1476"/>
                </a:lnTo>
                <a:cubicBezTo>
                  <a:pt x="484" y="1415"/>
                  <a:pt x="465" y="1354"/>
                  <a:pt x="421" y="1311"/>
                </a:cubicBezTo>
                <a:lnTo>
                  <a:pt x="110" y="1009"/>
                </a:lnTo>
                <a:lnTo>
                  <a:pt x="110" y="1009"/>
                </a:lnTo>
                <a:cubicBezTo>
                  <a:pt x="0" y="901"/>
                  <a:pt x="61" y="714"/>
                  <a:pt x="214" y="691"/>
                </a:cubicBezTo>
                <a:lnTo>
                  <a:pt x="642" y="629"/>
                </a:lnTo>
                <a:lnTo>
                  <a:pt x="642" y="629"/>
                </a:lnTo>
                <a:cubicBezTo>
                  <a:pt x="703" y="620"/>
                  <a:pt x="755" y="582"/>
                  <a:pt x="782" y="527"/>
                </a:cubicBezTo>
                <a:lnTo>
                  <a:pt x="974" y="138"/>
                </a:lnTo>
                <a:lnTo>
                  <a:pt x="974" y="138"/>
                </a:lnTo>
                <a:cubicBezTo>
                  <a:pt x="1043" y="0"/>
                  <a:pt x="1240" y="0"/>
                  <a:pt x="1308" y="138"/>
                </a:cubicBezTo>
              </a:path>
            </a:pathLst>
          </a:custGeom>
          <a:solidFill>
            <a:schemeClr val="bg1"/>
          </a:solidFill>
          <a:ln>
            <a:noFill/>
          </a:ln>
          <a:effectLst/>
        </p:spPr>
        <p:txBody>
          <a:bodyPr wrap="none" anchor="ctr"/>
          <a:lstStyle/>
          <a:p>
            <a:endParaRPr lang="en-US" dirty="0"/>
          </a:p>
        </p:txBody>
      </p:sp>
      <p:sp>
        <p:nvSpPr>
          <p:cNvPr id="25" name="CuadroTexto 237">
            <a:extLst>
              <a:ext uri="{FF2B5EF4-FFF2-40B4-BE49-F238E27FC236}">
                <a16:creationId xmlns:a16="http://schemas.microsoft.com/office/drawing/2014/main" id="{D223D324-F570-6D48-B91E-DDAA61E0E59A}"/>
              </a:ext>
            </a:extLst>
          </p:cNvPr>
          <p:cNvSpPr txBox="1"/>
          <p:nvPr/>
        </p:nvSpPr>
        <p:spPr>
          <a:xfrm>
            <a:off x="5348588" y="9230471"/>
            <a:ext cx="4624491" cy="1200329"/>
          </a:xfrm>
          <a:prstGeom prst="rect">
            <a:avLst/>
          </a:prstGeom>
          <a:noFill/>
        </p:spPr>
        <p:txBody>
          <a:bodyPr wrap="square" rtlCol="0">
            <a:spAutoFit/>
          </a:bodyPr>
          <a:lstStyle/>
          <a:p>
            <a:pPr algn="ctr"/>
            <a:r>
              <a:rPr lang="en-US" dirty="0">
                <a:latin typeface="Lato" charset="0"/>
                <a:ea typeface="Lato" charset="0"/>
                <a:cs typeface="Lato" charset="0"/>
              </a:rPr>
              <a:t>I can direct my focused attention.</a:t>
            </a:r>
          </a:p>
        </p:txBody>
      </p:sp>
      <p:sp>
        <p:nvSpPr>
          <p:cNvPr id="26" name="CuadroTexto 238">
            <a:extLst>
              <a:ext uri="{FF2B5EF4-FFF2-40B4-BE49-F238E27FC236}">
                <a16:creationId xmlns:a16="http://schemas.microsoft.com/office/drawing/2014/main" id="{94A90807-1DA0-3044-9DC0-7051FCC539EB}"/>
              </a:ext>
            </a:extLst>
          </p:cNvPr>
          <p:cNvSpPr txBox="1"/>
          <p:nvPr/>
        </p:nvSpPr>
        <p:spPr>
          <a:xfrm>
            <a:off x="15174194" y="11483832"/>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create habits that support energy and focus.</a:t>
            </a:r>
          </a:p>
        </p:txBody>
      </p:sp>
      <p:sp>
        <p:nvSpPr>
          <p:cNvPr id="27" name="CuadroTexto 239">
            <a:extLst>
              <a:ext uri="{FF2B5EF4-FFF2-40B4-BE49-F238E27FC236}">
                <a16:creationId xmlns:a16="http://schemas.microsoft.com/office/drawing/2014/main" id="{9AB4D787-42A7-0447-977B-4CA23AF7052B}"/>
              </a:ext>
            </a:extLst>
          </p:cNvPr>
          <p:cNvSpPr txBox="1"/>
          <p:nvPr/>
        </p:nvSpPr>
        <p:spPr>
          <a:xfrm>
            <a:off x="9874675" y="10751947"/>
            <a:ext cx="4624491" cy="2308324"/>
          </a:xfrm>
          <a:prstGeom prst="rect">
            <a:avLst/>
          </a:prstGeom>
          <a:noFill/>
        </p:spPr>
        <p:txBody>
          <a:bodyPr wrap="square" rtlCol="0">
            <a:spAutoFit/>
          </a:bodyPr>
          <a:lstStyle/>
          <a:p>
            <a:pPr algn="ctr"/>
            <a:r>
              <a:rPr lang="en-US" dirty="0">
                <a:latin typeface="Lato" charset="0"/>
                <a:ea typeface="Lato" charset="0"/>
                <a:cs typeface="Lato" charset="0"/>
              </a:rPr>
              <a:t>I can problem solve when it’s hard to concentrate or be productive.</a:t>
            </a:r>
          </a:p>
        </p:txBody>
      </p:sp>
      <p:sp>
        <p:nvSpPr>
          <p:cNvPr id="28" name="CuadroTexto 240">
            <a:extLst>
              <a:ext uri="{FF2B5EF4-FFF2-40B4-BE49-F238E27FC236}">
                <a16:creationId xmlns:a16="http://schemas.microsoft.com/office/drawing/2014/main" id="{2560C7F5-0752-B443-B386-DD1AF1B64D02}"/>
              </a:ext>
            </a:extLst>
          </p:cNvPr>
          <p:cNvSpPr txBox="1"/>
          <p:nvPr/>
        </p:nvSpPr>
        <p:spPr>
          <a:xfrm>
            <a:off x="403030" y="10482071"/>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find my flow state in the learning environment.</a:t>
            </a:r>
          </a:p>
        </p:txBody>
      </p:sp>
      <p:sp>
        <p:nvSpPr>
          <p:cNvPr id="29" name="CuadroTexto 237">
            <a:extLst>
              <a:ext uri="{FF2B5EF4-FFF2-40B4-BE49-F238E27FC236}">
                <a16:creationId xmlns:a16="http://schemas.microsoft.com/office/drawing/2014/main" id="{964004B3-C099-6F4D-BF19-FD3B0FF4D2D8}"/>
              </a:ext>
            </a:extLst>
          </p:cNvPr>
          <p:cNvSpPr txBox="1"/>
          <p:nvPr/>
        </p:nvSpPr>
        <p:spPr>
          <a:xfrm>
            <a:off x="19837879" y="9665669"/>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develop a toolbox of strategies to help me find flow.</a:t>
            </a:r>
          </a:p>
        </p:txBody>
      </p:sp>
    </p:spTree>
    <p:extLst>
      <p:ext uri="{BB962C8B-B14F-4D97-AF65-F5344CB8AC3E}">
        <p14:creationId xmlns:p14="http://schemas.microsoft.com/office/powerpoint/2010/main" val="2290099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237" name="Freeform 161">
            <a:extLst>
              <a:ext uri="{FF2B5EF4-FFF2-40B4-BE49-F238E27FC236}">
                <a16:creationId xmlns:a16="http://schemas.microsoft.com/office/drawing/2014/main" id="{6A14EA3C-A529-0348-9CDA-530D3EB450FE}"/>
              </a:ext>
            </a:extLst>
          </p:cNvPr>
          <p:cNvSpPr>
            <a:spLocks noChangeArrowheads="1"/>
          </p:cNvSpPr>
          <p:nvPr/>
        </p:nvSpPr>
        <p:spPr bwMode="auto">
          <a:xfrm>
            <a:off x="10534750" y="3190130"/>
            <a:ext cx="4193897" cy="3629494"/>
          </a:xfrm>
          <a:custGeom>
            <a:avLst/>
            <a:gdLst>
              <a:gd name="T0" fmla="*/ 3364 w 4487"/>
              <a:gd name="T1" fmla="*/ 0 h 3885"/>
              <a:gd name="T2" fmla="*/ 1121 w 4487"/>
              <a:gd name="T3" fmla="*/ 0 h 3885"/>
              <a:gd name="T4" fmla="*/ 0 w 4487"/>
              <a:gd name="T5" fmla="*/ 1942 h 3885"/>
              <a:gd name="T6" fmla="*/ 1121 w 4487"/>
              <a:gd name="T7" fmla="*/ 3884 h 3885"/>
              <a:gd name="T8" fmla="*/ 3364 w 4487"/>
              <a:gd name="T9" fmla="*/ 3884 h 3885"/>
              <a:gd name="T10" fmla="*/ 4486 w 4487"/>
              <a:gd name="T11" fmla="*/ 1942 h 3885"/>
              <a:gd name="T12" fmla="*/ 3364 w 4487"/>
              <a:gd name="T13" fmla="*/ 0 h 3885"/>
            </a:gdLst>
            <a:ahLst/>
            <a:cxnLst>
              <a:cxn ang="0">
                <a:pos x="T0" y="T1"/>
              </a:cxn>
              <a:cxn ang="0">
                <a:pos x="T2" y="T3"/>
              </a:cxn>
              <a:cxn ang="0">
                <a:pos x="T4" y="T5"/>
              </a:cxn>
              <a:cxn ang="0">
                <a:pos x="T6" y="T7"/>
              </a:cxn>
              <a:cxn ang="0">
                <a:pos x="T8" y="T9"/>
              </a:cxn>
              <a:cxn ang="0">
                <a:pos x="T10" y="T11"/>
              </a:cxn>
              <a:cxn ang="0">
                <a:pos x="T12" y="T13"/>
              </a:cxn>
            </a:cxnLst>
            <a:rect l="0" t="0" r="r" b="b"/>
            <a:pathLst>
              <a:path w="4487" h="3885">
                <a:moveTo>
                  <a:pt x="3364" y="0"/>
                </a:moveTo>
                <a:lnTo>
                  <a:pt x="1121" y="0"/>
                </a:lnTo>
                <a:lnTo>
                  <a:pt x="0" y="1942"/>
                </a:lnTo>
                <a:lnTo>
                  <a:pt x="1121" y="3884"/>
                </a:lnTo>
                <a:lnTo>
                  <a:pt x="3364" y="3884"/>
                </a:lnTo>
                <a:lnTo>
                  <a:pt x="4486" y="1942"/>
                </a:lnTo>
                <a:lnTo>
                  <a:pt x="3364" y="0"/>
                </a:lnTo>
              </a:path>
            </a:pathLst>
          </a:custGeom>
          <a:solidFill>
            <a:schemeClr val="accent2"/>
          </a:solidFill>
          <a:ln>
            <a:noFill/>
          </a:ln>
          <a:effectLst/>
        </p:spPr>
        <p:txBody>
          <a:bodyPr wrap="none" anchor="ctr"/>
          <a:lstStyle/>
          <a:p>
            <a:endParaRPr lang="es-MX"/>
          </a:p>
        </p:txBody>
      </p:sp>
      <p:sp>
        <p:nvSpPr>
          <p:cNvPr id="238" name="Freeform 162">
            <a:extLst>
              <a:ext uri="{FF2B5EF4-FFF2-40B4-BE49-F238E27FC236}">
                <a16:creationId xmlns:a16="http://schemas.microsoft.com/office/drawing/2014/main" id="{4A2E4FE6-1FB9-3D4E-B7E4-D0CF9E630C5D}"/>
              </a:ext>
            </a:extLst>
          </p:cNvPr>
          <p:cNvSpPr>
            <a:spLocks noChangeArrowheads="1"/>
          </p:cNvSpPr>
          <p:nvPr/>
        </p:nvSpPr>
        <p:spPr bwMode="auto">
          <a:xfrm>
            <a:off x="17142814" y="3109131"/>
            <a:ext cx="4193897" cy="3629494"/>
          </a:xfrm>
          <a:custGeom>
            <a:avLst/>
            <a:gdLst>
              <a:gd name="T0" fmla="*/ 3365 w 4488"/>
              <a:gd name="T1" fmla="*/ 0 h 3885"/>
              <a:gd name="T2" fmla="*/ 1122 w 4488"/>
              <a:gd name="T3" fmla="*/ 0 h 3885"/>
              <a:gd name="T4" fmla="*/ 0 w 4488"/>
              <a:gd name="T5" fmla="*/ 1942 h 3885"/>
              <a:gd name="T6" fmla="*/ 1122 w 4488"/>
              <a:gd name="T7" fmla="*/ 3884 h 3885"/>
              <a:gd name="T8" fmla="*/ 3365 w 4488"/>
              <a:gd name="T9" fmla="*/ 3884 h 3885"/>
              <a:gd name="T10" fmla="*/ 4487 w 4488"/>
              <a:gd name="T11" fmla="*/ 1942 h 3885"/>
              <a:gd name="T12" fmla="*/ 3365 w 4488"/>
              <a:gd name="T13" fmla="*/ 0 h 3885"/>
            </a:gdLst>
            <a:ahLst/>
            <a:cxnLst>
              <a:cxn ang="0">
                <a:pos x="T0" y="T1"/>
              </a:cxn>
              <a:cxn ang="0">
                <a:pos x="T2" y="T3"/>
              </a:cxn>
              <a:cxn ang="0">
                <a:pos x="T4" y="T5"/>
              </a:cxn>
              <a:cxn ang="0">
                <a:pos x="T6" y="T7"/>
              </a:cxn>
              <a:cxn ang="0">
                <a:pos x="T8" y="T9"/>
              </a:cxn>
              <a:cxn ang="0">
                <a:pos x="T10" y="T11"/>
              </a:cxn>
              <a:cxn ang="0">
                <a:pos x="T12" y="T13"/>
              </a:cxn>
            </a:cxnLst>
            <a:rect l="0" t="0" r="r" b="b"/>
            <a:pathLst>
              <a:path w="4488" h="3885">
                <a:moveTo>
                  <a:pt x="3365" y="0"/>
                </a:moveTo>
                <a:lnTo>
                  <a:pt x="1122" y="0"/>
                </a:lnTo>
                <a:lnTo>
                  <a:pt x="0" y="1942"/>
                </a:lnTo>
                <a:lnTo>
                  <a:pt x="1122" y="3884"/>
                </a:lnTo>
                <a:lnTo>
                  <a:pt x="3365" y="3884"/>
                </a:lnTo>
                <a:lnTo>
                  <a:pt x="4487" y="1942"/>
                </a:lnTo>
                <a:lnTo>
                  <a:pt x="3365" y="0"/>
                </a:lnTo>
              </a:path>
            </a:pathLst>
          </a:custGeom>
          <a:solidFill>
            <a:schemeClr val="accent3"/>
          </a:solidFill>
          <a:ln>
            <a:noFill/>
          </a:ln>
          <a:effectLst/>
        </p:spPr>
        <p:txBody>
          <a:bodyPr wrap="none" anchor="ctr"/>
          <a:lstStyle/>
          <a:p>
            <a:endParaRPr lang="es-MX"/>
          </a:p>
        </p:txBody>
      </p:sp>
      <p:sp>
        <p:nvSpPr>
          <p:cNvPr id="239" name="Freeform 163">
            <a:extLst>
              <a:ext uri="{FF2B5EF4-FFF2-40B4-BE49-F238E27FC236}">
                <a16:creationId xmlns:a16="http://schemas.microsoft.com/office/drawing/2014/main" id="{08317494-69B1-8248-B323-248C8A46154F}"/>
              </a:ext>
            </a:extLst>
          </p:cNvPr>
          <p:cNvSpPr>
            <a:spLocks noChangeArrowheads="1"/>
          </p:cNvSpPr>
          <p:nvPr/>
        </p:nvSpPr>
        <p:spPr bwMode="auto">
          <a:xfrm>
            <a:off x="13845714" y="1268052"/>
            <a:ext cx="4193897" cy="3629491"/>
          </a:xfrm>
          <a:custGeom>
            <a:avLst/>
            <a:gdLst>
              <a:gd name="T0" fmla="*/ 3365 w 4488"/>
              <a:gd name="T1" fmla="*/ 0 h 3886"/>
              <a:gd name="T2" fmla="*/ 1121 w 4488"/>
              <a:gd name="T3" fmla="*/ 0 h 3886"/>
              <a:gd name="T4" fmla="*/ 0 w 4488"/>
              <a:gd name="T5" fmla="*/ 1943 h 3886"/>
              <a:gd name="T6" fmla="*/ 1121 w 4488"/>
              <a:gd name="T7" fmla="*/ 3885 h 3886"/>
              <a:gd name="T8" fmla="*/ 3365 w 4488"/>
              <a:gd name="T9" fmla="*/ 3885 h 3886"/>
              <a:gd name="T10" fmla="*/ 4487 w 4488"/>
              <a:gd name="T11" fmla="*/ 1943 h 3886"/>
              <a:gd name="T12" fmla="*/ 3365 w 4488"/>
              <a:gd name="T13" fmla="*/ 0 h 3886"/>
            </a:gdLst>
            <a:ahLst/>
            <a:cxnLst>
              <a:cxn ang="0">
                <a:pos x="T0" y="T1"/>
              </a:cxn>
              <a:cxn ang="0">
                <a:pos x="T2" y="T3"/>
              </a:cxn>
              <a:cxn ang="0">
                <a:pos x="T4" y="T5"/>
              </a:cxn>
              <a:cxn ang="0">
                <a:pos x="T6" y="T7"/>
              </a:cxn>
              <a:cxn ang="0">
                <a:pos x="T8" y="T9"/>
              </a:cxn>
              <a:cxn ang="0">
                <a:pos x="T10" y="T11"/>
              </a:cxn>
              <a:cxn ang="0">
                <a:pos x="T12" y="T13"/>
              </a:cxn>
            </a:cxnLst>
            <a:rect l="0" t="0" r="r" b="b"/>
            <a:pathLst>
              <a:path w="4488" h="3886">
                <a:moveTo>
                  <a:pt x="3365" y="0"/>
                </a:moveTo>
                <a:lnTo>
                  <a:pt x="1121" y="0"/>
                </a:lnTo>
                <a:lnTo>
                  <a:pt x="0" y="1943"/>
                </a:lnTo>
                <a:lnTo>
                  <a:pt x="1121" y="3885"/>
                </a:lnTo>
                <a:lnTo>
                  <a:pt x="3365" y="3885"/>
                </a:lnTo>
                <a:lnTo>
                  <a:pt x="4487" y="1943"/>
                </a:lnTo>
                <a:lnTo>
                  <a:pt x="3365" y="0"/>
                </a:lnTo>
              </a:path>
            </a:pathLst>
          </a:custGeom>
          <a:solidFill>
            <a:schemeClr val="accent4"/>
          </a:solidFill>
          <a:ln>
            <a:noFill/>
          </a:ln>
          <a:effectLst/>
        </p:spPr>
        <p:txBody>
          <a:bodyPr wrap="none" anchor="ctr"/>
          <a:lstStyle/>
          <a:p>
            <a:endParaRPr lang="es-MX"/>
          </a:p>
        </p:txBody>
      </p:sp>
      <p:sp>
        <p:nvSpPr>
          <p:cNvPr id="240" name="Freeform 164">
            <a:extLst>
              <a:ext uri="{FF2B5EF4-FFF2-40B4-BE49-F238E27FC236}">
                <a16:creationId xmlns:a16="http://schemas.microsoft.com/office/drawing/2014/main" id="{86C5687F-A2E5-A24C-A2BA-9C3E65696F43}"/>
              </a:ext>
            </a:extLst>
          </p:cNvPr>
          <p:cNvSpPr>
            <a:spLocks noChangeArrowheads="1"/>
          </p:cNvSpPr>
          <p:nvPr/>
        </p:nvSpPr>
        <p:spPr bwMode="auto">
          <a:xfrm>
            <a:off x="10555347" y="6994730"/>
            <a:ext cx="4193897" cy="3629494"/>
          </a:xfrm>
          <a:custGeom>
            <a:avLst/>
            <a:gdLst>
              <a:gd name="T0" fmla="*/ 3364 w 4487"/>
              <a:gd name="T1" fmla="*/ 3885 h 3886"/>
              <a:gd name="T2" fmla="*/ 1121 w 4487"/>
              <a:gd name="T3" fmla="*/ 3885 h 3886"/>
              <a:gd name="T4" fmla="*/ 0 w 4487"/>
              <a:gd name="T5" fmla="*/ 1943 h 3886"/>
              <a:gd name="T6" fmla="*/ 1121 w 4487"/>
              <a:gd name="T7" fmla="*/ 0 h 3886"/>
              <a:gd name="T8" fmla="*/ 3364 w 4487"/>
              <a:gd name="T9" fmla="*/ 0 h 3886"/>
              <a:gd name="T10" fmla="*/ 4486 w 4487"/>
              <a:gd name="T11" fmla="*/ 1943 h 3886"/>
              <a:gd name="T12" fmla="*/ 3364 w 4487"/>
              <a:gd name="T13" fmla="*/ 3885 h 3886"/>
            </a:gdLst>
            <a:ahLst/>
            <a:cxnLst>
              <a:cxn ang="0">
                <a:pos x="T0" y="T1"/>
              </a:cxn>
              <a:cxn ang="0">
                <a:pos x="T2" y="T3"/>
              </a:cxn>
              <a:cxn ang="0">
                <a:pos x="T4" y="T5"/>
              </a:cxn>
              <a:cxn ang="0">
                <a:pos x="T6" y="T7"/>
              </a:cxn>
              <a:cxn ang="0">
                <a:pos x="T8" y="T9"/>
              </a:cxn>
              <a:cxn ang="0">
                <a:pos x="T10" y="T11"/>
              </a:cxn>
              <a:cxn ang="0">
                <a:pos x="T12" y="T13"/>
              </a:cxn>
            </a:cxnLst>
            <a:rect l="0" t="0" r="r" b="b"/>
            <a:pathLst>
              <a:path w="4487" h="3886">
                <a:moveTo>
                  <a:pt x="3364" y="3885"/>
                </a:moveTo>
                <a:lnTo>
                  <a:pt x="1121" y="3885"/>
                </a:lnTo>
                <a:lnTo>
                  <a:pt x="0" y="1943"/>
                </a:lnTo>
                <a:lnTo>
                  <a:pt x="1121" y="0"/>
                </a:lnTo>
                <a:lnTo>
                  <a:pt x="3364" y="0"/>
                </a:lnTo>
                <a:lnTo>
                  <a:pt x="4486" y="1943"/>
                </a:lnTo>
                <a:lnTo>
                  <a:pt x="3364" y="3885"/>
                </a:lnTo>
              </a:path>
            </a:pathLst>
          </a:custGeom>
          <a:solidFill>
            <a:schemeClr val="tx1"/>
          </a:solidFill>
          <a:ln>
            <a:noFill/>
          </a:ln>
          <a:effectLst/>
        </p:spPr>
        <p:txBody>
          <a:bodyPr wrap="none" anchor="ctr"/>
          <a:lstStyle/>
          <a:p>
            <a:endParaRPr lang="es-MX"/>
          </a:p>
        </p:txBody>
      </p:sp>
      <p:sp>
        <p:nvSpPr>
          <p:cNvPr id="241" name="Freeform 165">
            <a:extLst>
              <a:ext uri="{FF2B5EF4-FFF2-40B4-BE49-F238E27FC236}">
                <a16:creationId xmlns:a16="http://schemas.microsoft.com/office/drawing/2014/main" id="{24187CDD-6544-764A-9D02-55C4DAD98576}"/>
              </a:ext>
            </a:extLst>
          </p:cNvPr>
          <p:cNvSpPr>
            <a:spLocks noChangeArrowheads="1"/>
          </p:cNvSpPr>
          <p:nvPr/>
        </p:nvSpPr>
        <p:spPr bwMode="auto">
          <a:xfrm>
            <a:off x="17142815" y="6960993"/>
            <a:ext cx="4193897" cy="3629494"/>
          </a:xfrm>
          <a:custGeom>
            <a:avLst/>
            <a:gdLst>
              <a:gd name="T0" fmla="*/ 3365 w 4488"/>
              <a:gd name="T1" fmla="*/ 3885 h 3886"/>
              <a:gd name="T2" fmla="*/ 1122 w 4488"/>
              <a:gd name="T3" fmla="*/ 3885 h 3886"/>
              <a:gd name="T4" fmla="*/ 0 w 4488"/>
              <a:gd name="T5" fmla="*/ 1943 h 3886"/>
              <a:gd name="T6" fmla="*/ 1122 w 4488"/>
              <a:gd name="T7" fmla="*/ 0 h 3886"/>
              <a:gd name="T8" fmla="*/ 3365 w 4488"/>
              <a:gd name="T9" fmla="*/ 0 h 3886"/>
              <a:gd name="T10" fmla="*/ 4487 w 4488"/>
              <a:gd name="T11" fmla="*/ 1943 h 3886"/>
              <a:gd name="T12" fmla="*/ 3365 w 4488"/>
              <a:gd name="T13" fmla="*/ 3885 h 3886"/>
            </a:gdLst>
            <a:ahLst/>
            <a:cxnLst>
              <a:cxn ang="0">
                <a:pos x="T0" y="T1"/>
              </a:cxn>
              <a:cxn ang="0">
                <a:pos x="T2" y="T3"/>
              </a:cxn>
              <a:cxn ang="0">
                <a:pos x="T4" y="T5"/>
              </a:cxn>
              <a:cxn ang="0">
                <a:pos x="T6" y="T7"/>
              </a:cxn>
              <a:cxn ang="0">
                <a:pos x="T8" y="T9"/>
              </a:cxn>
              <a:cxn ang="0">
                <a:pos x="T10" y="T11"/>
              </a:cxn>
              <a:cxn ang="0">
                <a:pos x="T12" y="T13"/>
              </a:cxn>
            </a:cxnLst>
            <a:rect l="0" t="0" r="r" b="b"/>
            <a:pathLst>
              <a:path w="4488" h="3886">
                <a:moveTo>
                  <a:pt x="3365" y="3885"/>
                </a:moveTo>
                <a:lnTo>
                  <a:pt x="1122" y="3885"/>
                </a:lnTo>
                <a:lnTo>
                  <a:pt x="0" y="1943"/>
                </a:lnTo>
                <a:lnTo>
                  <a:pt x="1122" y="0"/>
                </a:lnTo>
                <a:lnTo>
                  <a:pt x="3365" y="0"/>
                </a:lnTo>
                <a:lnTo>
                  <a:pt x="4487" y="1943"/>
                </a:lnTo>
                <a:lnTo>
                  <a:pt x="3365" y="3885"/>
                </a:lnTo>
              </a:path>
            </a:pathLst>
          </a:custGeom>
          <a:solidFill>
            <a:schemeClr val="accent1"/>
          </a:solidFill>
          <a:ln>
            <a:noFill/>
          </a:ln>
          <a:effectLst/>
        </p:spPr>
        <p:txBody>
          <a:bodyPr wrap="none" anchor="ctr"/>
          <a:lstStyle/>
          <a:p>
            <a:endParaRPr lang="es-MX"/>
          </a:p>
        </p:txBody>
      </p:sp>
      <p:sp>
        <p:nvSpPr>
          <p:cNvPr id="242" name="Freeform 166">
            <a:extLst>
              <a:ext uri="{FF2B5EF4-FFF2-40B4-BE49-F238E27FC236}">
                <a16:creationId xmlns:a16="http://schemas.microsoft.com/office/drawing/2014/main" id="{5F19C4EB-2C34-104C-B498-62DE32FEA517}"/>
              </a:ext>
            </a:extLst>
          </p:cNvPr>
          <p:cNvSpPr>
            <a:spLocks noChangeArrowheads="1"/>
          </p:cNvSpPr>
          <p:nvPr/>
        </p:nvSpPr>
        <p:spPr bwMode="auto">
          <a:xfrm>
            <a:off x="13855262" y="8847834"/>
            <a:ext cx="4193897" cy="3629494"/>
          </a:xfrm>
          <a:custGeom>
            <a:avLst/>
            <a:gdLst>
              <a:gd name="T0" fmla="*/ 3365 w 4488"/>
              <a:gd name="T1" fmla="*/ 3885 h 3886"/>
              <a:gd name="T2" fmla="*/ 1121 w 4488"/>
              <a:gd name="T3" fmla="*/ 3885 h 3886"/>
              <a:gd name="T4" fmla="*/ 0 w 4488"/>
              <a:gd name="T5" fmla="*/ 1942 h 3886"/>
              <a:gd name="T6" fmla="*/ 1121 w 4488"/>
              <a:gd name="T7" fmla="*/ 0 h 3886"/>
              <a:gd name="T8" fmla="*/ 3365 w 4488"/>
              <a:gd name="T9" fmla="*/ 0 h 3886"/>
              <a:gd name="T10" fmla="*/ 4487 w 4488"/>
              <a:gd name="T11" fmla="*/ 1942 h 3886"/>
              <a:gd name="T12" fmla="*/ 3365 w 4488"/>
              <a:gd name="T13" fmla="*/ 3885 h 3886"/>
            </a:gdLst>
            <a:ahLst/>
            <a:cxnLst>
              <a:cxn ang="0">
                <a:pos x="T0" y="T1"/>
              </a:cxn>
              <a:cxn ang="0">
                <a:pos x="T2" y="T3"/>
              </a:cxn>
              <a:cxn ang="0">
                <a:pos x="T4" y="T5"/>
              </a:cxn>
              <a:cxn ang="0">
                <a:pos x="T6" y="T7"/>
              </a:cxn>
              <a:cxn ang="0">
                <a:pos x="T8" y="T9"/>
              </a:cxn>
              <a:cxn ang="0">
                <a:pos x="T10" y="T11"/>
              </a:cxn>
              <a:cxn ang="0">
                <a:pos x="T12" y="T13"/>
              </a:cxn>
            </a:cxnLst>
            <a:rect l="0" t="0" r="r" b="b"/>
            <a:pathLst>
              <a:path w="4488" h="3886">
                <a:moveTo>
                  <a:pt x="3365" y="3885"/>
                </a:moveTo>
                <a:lnTo>
                  <a:pt x="1121" y="3885"/>
                </a:lnTo>
                <a:lnTo>
                  <a:pt x="0" y="1942"/>
                </a:lnTo>
                <a:lnTo>
                  <a:pt x="1121" y="0"/>
                </a:lnTo>
                <a:lnTo>
                  <a:pt x="3365" y="0"/>
                </a:lnTo>
                <a:lnTo>
                  <a:pt x="4487" y="1942"/>
                </a:lnTo>
                <a:lnTo>
                  <a:pt x="3365" y="3885"/>
                </a:lnTo>
              </a:path>
            </a:pathLst>
          </a:custGeom>
          <a:solidFill>
            <a:schemeClr val="accent5"/>
          </a:solidFill>
          <a:ln>
            <a:noFill/>
          </a:ln>
          <a:effectLst/>
        </p:spPr>
        <p:txBody>
          <a:bodyPr wrap="none" anchor="ctr"/>
          <a:lstStyle/>
          <a:p>
            <a:endParaRPr lang="es-MX"/>
          </a:p>
        </p:txBody>
      </p:sp>
      <p:sp>
        <p:nvSpPr>
          <p:cNvPr id="587" name="Google Shape;207;p7">
            <a:extLst>
              <a:ext uri="{FF2B5EF4-FFF2-40B4-BE49-F238E27FC236}">
                <a16:creationId xmlns:a16="http://schemas.microsoft.com/office/drawing/2014/main" id="{6EBDCB0F-F36D-B042-BC69-4C58659C25E6}"/>
              </a:ext>
            </a:extLst>
          </p:cNvPr>
          <p:cNvSpPr txBox="1"/>
          <p:nvPr/>
        </p:nvSpPr>
        <p:spPr>
          <a:xfrm>
            <a:off x="1404181" y="2797759"/>
            <a:ext cx="6924809" cy="1323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Black"/>
                <a:cs typeface="Poppins" pitchFamily="2" charset="77"/>
                <a:sym typeface="Lato Black"/>
              </a:rPr>
              <a:t>When you don’t have </a:t>
            </a:r>
            <a:r>
              <a:rPr lang="es-ES" sz="6000" b="1" dirty="0" err="1">
                <a:solidFill>
                  <a:schemeClr val="dk2"/>
                </a:solidFill>
                <a:latin typeface="Poppins" pitchFamily="2" charset="77"/>
                <a:ea typeface="Lato Black"/>
                <a:cs typeface="Poppins" pitchFamily="2" charset="77"/>
                <a:sym typeface="Lato Black"/>
              </a:rPr>
              <a:t>energy</a:t>
            </a:r>
            <a:endParaRPr lang="es-ES" sz="6000" b="1" dirty="0">
              <a:solidFill>
                <a:schemeClr val="dk2"/>
              </a:solidFill>
              <a:latin typeface="Poppins" pitchFamily="2" charset="77"/>
              <a:ea typeface="Lato Black"/>
              <a:cs typeface="Poppins" pitchFamily="2" charset="77"/>
              <a:sym typeface="Lato Black"/>
            </a:endParaRPr>
          </a:p>
          <a:p>
            <a:pPr marL="0" marR="0" lvl="0" indent="0" rtl="0">
              <a:lnSpc>
                <a:spcPct val="100000"/>
              </a:lnSpc>
              <a:spcBef>
                <a:spcPts val="0"/>
              </a:spcBef>
              <a:spcAft>
                <a:spcPts val="0"/>
              </a:spcAft>
              <a:buClr>
                <a:srgbClr val="000000"/>
              </a:buClr>
              <a:buSzPts val="8000"/>
              <a:buFont typeface="Arial"/>
              <a:buNone/>
            </a:pPr>
            <a:r>
              <a:rPr lang="es-ES" sz="6000" b="1" dirty="0">
                <a:solidFill>
                  <a:schemeClr val="dk2"/>
                </a:solidFill>
                <a:latin typeface="Poppins" pitchFamily="2" charset="77"/>
                <a:ea typeface="Lato Black"/>
                <a:cs typeface="Poppins" pitchFamily="2" charset="77"/>
                <a:sym typeface="Lato Black"/>
              </a:rPr>
              <a:t>and can’t concentrate…</a:t>
            </a:r>
            <a:endParaRPr sz="6000" b="1" i="0" u="none" strike="noStrike" cap="none" dirty="0">
              <a:solidFill>
                <a:schemeClr val="dk2"/>
              </a:solidFill>
              <a:latin typeface="Poppins" pitchFamily="2" charset="77"/>
              <a:ea typeface="Lato Black"/>
              <a:cs typeface="Poppins" pitchFamily="2" charset="77"/>
              <a:sym typeface="Lato Black"/>
            </a:endParaRPr>
          </a:p>
        </p:txBody>
      </p:sp>
      <p:sp>
        <p:nvSpPr>
          <p:cNvPr id="588" name="Google Shape;208;p7">
            <a:extLst>
              <a:ext uri="{FF2B5EF4-FFF2-40B4-BE49-F238E27FC236}">
                <a16:creationId xmlns:a16="http://schemas.microsoft.com/office/drawing/2014/main" id="{2AC64ECF-2F43-A242-AC3C-AD3FCDC1F3D9}"/>
              </a:ext>
            </a:extLst>
          </p:cNvPr>
          <p:cNvSpPr txBox="1"/>
          <p:nvPr/>
        </p:nvSpPr>
        <p:spPr>
          <a:xfrm>
            <a:off x="1473542" y="7178470"/>
            <a:ext cx="6414306" cy="333872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Lato Medium" panose="020F0502020204030203" pitchFamily="34" charset="0"/>
                <a:ea typeface="Lato Medium" panose="020F0502020204030203" pitchFamily="34" charset="0"/>
                <a:cs typeface="Lato Medium" panose="020F0502020204030203" pitchFamily="34" charset="0"/>
                <a:sym typeface="Lato Light"/>
              </a:rPr>
              <a:t>What kinds of things can help you get ready to learn and work again?</a:t>
            </a:r>
            <a:endParaRPr sz="1400" b="0" i="0" u="none" strike="noStrike" cap="none" dirty="0">
              <a:solidFill>
                <a:srgbClr val="000000"/>
              </a:solidFill>
              <a:latin typeface="Lato Medium" panose="020F0502020204030203" pitchFamily="34" charset="0"/>
              <a:ea typeface="Lato Medium" panose="020F0502020204030203" pitchFamily="34" charset="0"/>
              <a:cs typeface="Lato Medium" panose="020F0502020204030203" pitchFamily="34" charset="0"/>
              <a:sym typeface="Arial"/>
            </a:endParaRPr>
          </a:p>
        </p:txBody>
      </p:sp>
      <p:sp>
        <p:nvSpPr>
          <p:cNvPr id="589" name="Google Shape;264;p9">
            <a:extLst>
              <a:ext uri="{FF2B5EF4-FFF2-40B4-BE49-F238E27FC236}">
                <a16:creationId xmlns:a16="http://schemas.microsoft.com/office/drawing/2014/main" id="{C09B0CA0-F09C-FE4F-AD8A-690F0D389EAA}"/>
              </a:ext>
            </a:extLst>
          </p:cNvPr>
          <p:cNvSpPr txBox="1"/>
          <p:nvPr/>
        </p:nvSpPr>
        <p:spPr>
          <a:xfrm>
            <a:off x="14995898" y="2584505"/>
            <a:ext cx="1893527" cy="49829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800" b="1" dirty="0">
                <a:solidFill>
                  <a:schemeClr val="bg1"/>
                </a:solidFill>
                <a:latin typeface="Lato"/>
                <a:ea typeface="Lato"/>
                <a:cs typeface="Lato"/>
                <a:sym typeface="Lato"/>
              </a:rPr>
              <a:t>P</a:t>
            </a:r>
            <a:r>
              <a:rPr lang="en-US" sz="2800" b="1" i="0" u="none" strike="noStrike" cap="none" dirty="0">
                <a:solidFill>
                  <a:schemeClr val="bg1"/>
                </a:solidFill>
                <a:latin typeface="Lato"/>
                <a:ea typeface="Lato"/>
                <a:cs typeface="Lato"/>
                <a:sym typeface="Lato"/>
              </a:rPr>
              <a:t>hysical activity</a:t>
            </a:r>
            <a:endParaRPr sz="2800" b="1" i="0" u="none" strike="noStrike" cap="none" dirty="0">
              <a:solidFill>
                <a:schemeClr val="bg1"/>
              </a:solidFill>
              <a:latin typeface="Lato"/>
              <a:ea typeface="Lato"/>
              <a:cs typeface="Lato"/>
              <a:sym typeface="Lato"/>
            </a:endParaRPr>
          </a:p>
        </p:txBody>
      </p:sp>
      <p:sp>
        <p:nvSpPr>
          <p:cNvPr id="591" name="Google Shape;264;p9">
            <a:extLst>
              <a:ext uri="{FF2B5EF4-FFF2-40B4-BE49-F238E27FC236}">
                <a16:creationId xmlns:a16="http://schemas.microsoft.com/office/drawing/2014/main" id="{ADBF98D0-DC12-2F4B-B8AF-FB5551AB5E58}"/>
              </a:ext>
            </a:extLst>
          </p:cNvPr>
          <p:cNvSpPr txBox="1"/>
          <p:nvPr/>
        </p:nvSpPr>
        <p:spPr>
          <a:xfrm>
            <a:off x="11769916" y="4597154"/>
            <a:ext cx="1755221" cy="4673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a:ea typeface="Lato"/>
                <a:cs typeface="Lato"/>
                <a:sym typeface="Lato"/>
              </a:rPr>
              <a:t>What else?</a:t>
            </a:r>
            <a:endParaRPr sz="2800" b="1" i="0" u="none" strike="noStrike" cap="none" dirty="0">
              <a:solidFill>
                <a:schemeClr val="bg1"/>
              </a:solidFill>
              <a:latin typeface="Lato"/>
              <a:ea typeface="Lato"/>
              <a:cs typeface="Lato"/>
              <a:sym typeface="Lato"/>
            </a:endParaRPr>
          </a:p>
        </p:txBody>
      </p:sp>
      <p:sp>
        <p:nvSpPr>
          <p:cNvPr id="593" name="Google Shape;264;p9">
            <a:extLst>
              <a:ext uri="{FF2B5EF4-FFF2-40B4-BE49-F238E27FC236}">
                <a16:creationId xmlns:a16="http://schemas.microsoft.com/office/drawing/2014/main" id="{604D7C39-D416-5C47-BDED-D46B9086F674}"/>
              </a:ext>
            </a:extLst>
          </p:cNvPr>
          <p:cNvSpPr txBox="1"/>
          <p:nvPr/>
        </p:nvSpPr>
        <p:spPr>
          <a:xfrm>
            <a:off x="18380316" y="4518832"/>
            <a:ext cx="1755221" cy="11011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a:ea typeface="Lato"/>
                <a:cs typeface="Lato"/>
                <a:sym typeface="Lato"/>
              </a:rPr>
              <a:t>Fresh air or nature</a:t>
            </a:r>
            <a:endParaRPr sz="2800" b="1" i="0" u="none" strike="noStrike" cap="none" dirty="0">
              <a:solidFill>
                <a:schemeClr val="bg1"/>
              </a:solidFill>
              <a:latin typeface="Lato"/>
              <a:ea typeface="Lato"/>
              <a:cs typeface="Lato"/>
              <a:sym typeface="Lato"/>
            </a:endParaRPr>
          </a:p>
        </p:txBody>
      </p:sp>
      <p:sp>
        <p:nvSpPr>
          <p:cNvPr id="595" name="Google Shape;264;p9">
            <a:extLst>
              <a:ext uri="{FF2B5EF4-FFF2-40B4-BE49-F238E27FC236}">
                <a16:creationId xmlns:a16="http://schemas.microsoft.com/office/drawing/2014/main" id="{0669AFF7-DFEE-1242-8F18-A1BE09DB8532}"/>
              </a:ext>
            </a:extLst>
          </p:cNvPr>
          <p:cNvSpPr txBox="1"/>
          <p:nvPr/>
        </p:nvSpPr>
        <p:spPr>
          <a:xfrm>
            <a:off x="18362151" y="8161240"/>
            <a:ext cx="1755221" cy="4673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a:ea typeface="Lato"/>
                <a:cs typeface="Lato"/>
                <a:sym typeface="Lato"/>
              </a:rPr>
              <a:t>Talking with others</a:t>
            </a:r>
            <a:endParaRPr sz="2800" b="1" i="0" u="none" strike="noStrike" cap="none" dirty="0">
              <a:solidFill>
                <a:schemeClr val="bg1"/>
              </a:solidFill>
              <a:latin typeface="Lato"/>
              <a:ea typeface="Lato"/>
              <a:cs typeface="Lato"/>
              <a:sym typeface="Lato"/>
            </a:endParaRPr>
          </a:p>
        </p:txBody>
      </p:sp>
      <p:sp>
        <p:nvSpPr>
          <p:cNvPr id="597" name="Google Shape;264;p9">
            <a:extLst>
              <a:ext uri="{FF2B5EF4-FFF2-40B4-BE49-F238E27FC236}">
                <a16:creationId xmlns:a16="http://schemas.microsoft.com/office/drawing/2014/main" id="{CD3B7F9B-B189-D148-AF29-00484107B219}"/>
              </a:ext>
            </a:extLst>
          </p:cNvPr>
          <p:cNvSpPr txBox="1"/>
          <p:nvPr/>
        </p:nvSpPr>
        <p:spPr>
          <a:xfrm>
            <a:off x="14908959" y="9910063"/>
            <a:ext cx="2146916" cy="5061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a:ea typeface="Lato"/>
                <a:cs typeface="Lato"/>
                <a:sym typeface="Lato"/>
              </a:rPr>
              <a:t>Doing something you enjoy</a:t>
            </a:r>
            <a:endParaRPr sz="2800" b="1" i="0" u="none" strike="noStrike" cap="none" dirty="0">
              <a:solidFill>
                <a:schemeClr val="bg1"/>
              </a:solidFill>
              <a:latin typeface="Lato"/>
              <a:ea typeface="Lato"/>
              <a:cs typeface="Lato"/>
              <a:sym typeface="Lato"/>
            </a:endParaRPr>
          </a:p>
        </p:txBody>
      </p:sp>
      <p:sp>
        <p:nvSpPr>
          <p:cNvPr id="599" name="Google Shape;264;p9">
            <a:extLst>
              <a:ext uri="{FF2B5EF4-FFF2-40B4-BE49-F238E27FC236}">
                <a16:creationId xmlns:a16="http://schemas.microsoft.com/office/drawing/2014/main" id="{B94A7CC7-617C-894A-9D99-B68B6CF7D404}"/>
              </a:ext>
            </a:extLst>
          </p:cNvPr>
          <p:cNvSpPr txBox="1"/>
          <p:nvPr/>
        </p:nvSpPr>
        <p:spPr>
          <a:xfrm>
            <a:off x="11704669" y="8565813"/>
            <a:ext cx="1755221" cy="4673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800" b="1" i="0" u="none" strike="noStrike" cap="none" dirty="0">
                <a:solidFill>
                  <a:schemeClr val="bg1"/>
                </a:solidFill>
                <a:latin typeface="Lato"/>
                <a:ea typeface="Lato"/>
                <a:cs typeface="Lato"/>
                <a:sym typeface="Lato"/>
              </a:rPr>
              <a:t>Resting</a:t>
            </a:r>
            <a:endParaRPr sz="2800" b="1" i="0" u="none" strike="noStrike" cap="none" dirty="0">
              <a:solidFill>
                <a:schemeClr val="bg1"/>
              </a:solidFill>
              <a:latin typeface="Lato"/>
              <a:ea typeface="Lato"/>
              <a:cs typeface="Lato"/>
              <a:sym typeface="Lato"/>
            </a:endParaRPr>
          </a:p>
        </p:txBody>
      </p:sp>
    </p:spTree>
    <p:extLst>
      <p:ext uri="{BB962C8B-B14F-4D97-AF65-F5344CB8AC3E}">
        <p14:creationId xmlns:p14="http://schemas.microsoft.com/office/powerpoint/2010/main" val="205246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1" grpId="0"/>
      <p:bldP spid="593" grpId="0"/>
      <p:bldP spid="595" grpId="0"/>
      <p:bldP spid="597" grpId="0"/>
      <p:bldP spid="59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967A50-6B07-EA49-A978-74EBFC84D390}"/>
              </a:ext>
            </a:extLst>
          </p:cNvPr>
          <p:cNvSpPr/>
          <p:nvPr/>
        </p:nvSpPr>
        <p:spPr>
          <a:xfrm>
            <a:off x="768927" y="852055"/>
            <a:ext cx="22714528" cy="1211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5951F6-08F5-3A48-AC9D-22EF7686A97D}"/>
              </a:ext>
            </a:extLst>
          </p:cNvPr>
          <p:cNvSpPr/>
          <p:nvPr/>
        </p:nvSpPr>
        <p:spPr>
          <a:xfrm>
            <a:off x="3675988" y="3945715"/>
            <a:ext cx="15986580" cy="2862322"/>
          </a:xfrm>
          <a:prstGeom prst="rect">
            <a:avLst/>
          </a:prstGeom>
        </p:spPr>
        <p:txBody>
          <a:bodyPr wrap="square">
            <a:spAutoFit/>
          </a:bodyPr>
          <a:lstStyle/>
          <a:p>
            <a:pPr algn="ctr"/>
            <a:r>
              <a:rPr lang="en-US" sz="6000" b="1"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You can collect strategies that make it easier to get your work done when you feel unmotivated.</a:t>
            </a:r>
          </a:p>
        </p:txBody>
      </p:sp>
      <p:pic>
        <p:nvPicPr>
          <p:cNvPr id="10" name="Picture 9">
            <a:extLst>
              <a:ext uri="{FF2B5EF4-FFF2-40B4-BE49-F238E27FC236}">
                <a16:creationId xmlns:a16="http://schemas.microsoft.com/office/drawing/2014/main" id="{A67A5693-7230-2E47-BF30-6BF46CE01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4833" y="7403874"/>
            <a:ext cx="4137942" cy="4137942"/>
          </a:xfrm>
          <a:prstGeom prst="rect">
            <a:avLst/>
          </a:prstGeom>
        </p:spPr>
      </p:pic>
    </p:spTree>
    <p:extLst>
      <p:ext uri="{BB962C8B-B14F-4D97-AF65-F5344CB8AC3E}">
        <p14:creationId xmlns:p14="http://schemas.microsoft.com/office/powerpoint/2010/main" val="352260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3ADA7AF-9C00-7D4B-BA9A-CDFC70DA28A8}"/>
              </a:ext>
            </a:extLst>
          </p:cNvPr>
          <p:cNvSpPr/>
          <p:nvPr/>
        </p:nvSpPr>
        <p:spPr>
          <a:xfrm>
            <a:off x="768927" y="852055"/>
            <a:ext cx="22797655" cy="1211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uadroTexto 238">
            <a:extLst>
              <a:ext uri="{FF2B5EF4-FFF2-40B4-BE49-F238E27FC236}">
                <a16:creationId xmlns:a16="http://schemas.microsoft.com/office/drawing/2014/main" id="{0044C2DA-9215-DA42-8A61-B1B086AA0FB1}"/>
              </a:ext>
            </a:extLst>
          </p:cNvPr>
          <p:cNvSpPr txBox="1"/>
          <p:nvPr/>
        </p:nvSpPr>
        <p:spPr>
          <a:xfrm>
            <a:off x="2392605" y="2473694"/>
            <a:ext cx="7132320" cy="5509200"/>
          </a:xfrm>
          <a:prstGeom prst="rect">
            <a:avLst/>
          </a:prstGeom>
          <a:noFill/>
        </p:spPr>
        <p:txBody>
          <a:bodyPr wrap="square" rtlCol="0">
            <a:spAutoFit/>
          </a:bodyPr>
          <a:lstStyle/>
          <a:p>
            <a:r>
              <a:rPr lang="en-US" sz="8800" b="1" dirty="0">
                <a:solidFill>
                  <a:schemeClr val="tx2"/>
                </a:solidFill>
                <a:latin typeface="Lato Heavy" charset="0"/>
                <a:ea typeface="Lato Heavy" charset="0"/>
                <a:cs typeface="Lato Heavy" charset="0"/>
              </a:rPr>
              <a:t>Imagine a type of toolbox you’d like to have.</a:t>
            </a:r>
          </a:p>
        </p:txBody>
      </p:sp>
      <p:pic>
        <p:nvPicPr>
          <p:cNvPr id="7" name="Picture 6">
            <a:extLst>
              <a:ext uri="{FF2B5EF4-FFF2-40B4-BE49-F238E27FC236}">
                <a16:creationId xmlns:a16="http://schemas.microsoft.com/office/drawing/2014/main" id="{56C1C7C8-BEF5-5746-BF3B-D1AACD0A2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3138" y="2411662"/>
            <a:ext cx="8776968" cy="8776968"/>
          </a:xfrm>
          <a:prstGeom prst="rect">
            <a:avLst/>
          </a:prstGeom>
        </p:spPr>
      </p:pic>
      <p:sp>
        <p:nvSpPr>
          <p:cNvPr id="36" name="CuadroTexto 4">
            <a:extLst>
              <a:ext uri="{FF2B5EF4-FFF2-40B4-BE49-F238E27FC236}">
                <a16:creationId xmlns:a16="http://schemas.microsoft.com/office/drawing/2014/main" id="{2FDE93B9-709C-5B49-BE81-6D32D4AAB483}"/>
              </a:ext>
            </a:extLst>
          </p:cNvPr>
          <p:cNvSpPr txBox="1"/>
          <p:nvPr/>
        </p:nvSpPr>
        <p:spPr>
          <a:xfrm>
            <a:off x="2505901" y="8698170"/>
            <a:ext cx="6905728" cy="3170099"/>
          </a:xfrm>
          <a:prstGeom prst="rect">
            <a:avLst/>
          </a:prstGeom>
          <a:noFill/>
        </p:spPr>
        <p:txBody>
          <a:bodyPr wrap="square" rtlCol="0">
            <a:spAutoFit/>
          </a:bodyPr>
          <a:lstStyle/>
          <a:p>
            <a:r>
              <a:rPr lang="en-US" sz="4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It could be for hand and power tools, garden tools, car wash tools, makeup tools, artist tools, writing tools, or anything else you enjoy.</a:t>
            </a:r>
          </a:p>
        </p:txBody>
      </p:sp>
    </p:spTree>
    <p:extLst>
      <p:ext uri="{BB962C8B-B14F-4D97-AF65-F5344CB8AC3E}">
        <p14:creationId xmlns:p14="http://schemas.microsoft.com/office/powerpoint/2010/main" val="1975754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6DFB35-C030-1241-B5E9-CE1B5510442D}"/>
              </a:ext>
            </a:extLst>
          </p:cNvPr>
          <p:cNvSpPr/>
          <p:nvPr/>
        </p:nvSpPr>
        <p:spPr>
          <a:xfrm>
            <a:off x="935183" y="852055"/>
            <a:ext cx="22548272" cy="1211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6C1C7C8-BEF5-5746-BF3B-D1AACD0A2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193" y="2432444"/>
            <a:ext cx="8776968" cy="8776968"/>
          </a:xfrm>
          <a:prstGeom prst="rect">
            <a:avLst/>
          </a:prstGeom>
        </p:spPr>
      </p:pic>
      <p:sp>
        <p:nvSpPr>
          <p:cNvPr id="5" name="CuadroTexto 238">
            <a:extLst>
              <a:ext uri="{FF2B5EF4-FFF2-40B4-BE49-F238E27FC236}">
                <a16:creationId xmlns:a16="http://schemas.microsoft.com/office/drawing/2014/main" id="{9AE1A11D-5982-4249-B782-E4E26BE234D3}"/>
              </a:ext>
            </a:extLst>
          </p:cNvPr>
          <p:cNvSpPr txBox="1"/>
          <p:nvPr/>
        </p:nvSpPr>
        <p:spPr>
          <a:xfrm>
            <a:off x="14602888" y="2752325"/>
            <a:ext cx="7132320" cy="4154984"/>
          </a:xfrm>
          <a:prstGeom prst="rect">
            <a:avLst/>
          </a:prstGeom>
          <a:noFill/>
        </p:spPr>
        <p:txBody>
          <a:bodyPr wrap="square" rtlCol="0">
            <a:spAutoFit/>
          </a:bodyPr>
          <a:lstStyle/>
          <a:p>
            <a:r>
              <a:rPr lang="en-US" sz="8800" b="1" dirty="0">
                <a:solidFill>
                  <a:schemeClr val="tx2"/>
                </a:solidFill>
                <a:latin typeface="Lato Heavy" charset="0"/>
                <a:ea typeface="Lato Heavy" charset="0"/>
                <a:cs typeface="Lato Heavy" charset="0"/>
              </a:rPr>
              <a:t>Design a toolbox of choices </a:t>
            </a:r>
          </a:p>
        </p:txBody>
      </p:sp>
      <p:sp>
        <p:nvSpPr>
          <p:cNvPr id="6" name="CuadroTexto 4">
            <a:extLst>
              <a:ext uri="{FF2B5EF4-FFF2-40B4-BE49-F238E27FC236}">
                <a16:creationId xmlns:a16="http://schemas.microsoft.com/office/drawing/2014/main" id="{9FBA8111-571A-CE46-BC34-6C24A12B89E1}"/>
              </a:ext>
            </a:extLst>
          </p:cNvPr>
          <p:cNvSpPr txBox="1"/>
          <p:nvPr/>
        </p:nvSpPr>
        <p:spPr>
          <a:xfrm>
            <a:off x="14602888" y="7763400"/>
            <a:ext cx="6705600" cy="3170099"/>
          </a:xfrm>
          <a:prstGeom prst="rect">
            <a:avLst/>
          </a:prstGeom>
          <a:noFill/>
        </p:spPr>
        <p:txBody>
          <a:bodyPr wrap="square" rtlCol="0">
            <a:spAutoFit/>
          </a:bodyPr>
          <a:lstStyle/>
          <a:p>
            <a:r>
              <a:rPr lang="en-US" sz="4000" dirty="0">
                <a:solidFill>
                  <a:schemeClr val="tx2"/>
                </a:solidFill>
                <a:latin typeface="Lato Medium" panose="020F0502020204030203" pitchFamily="34" charset="0"/>
                <a:ea typeface="Lato Medium" panose="020F0502020204030203" pitchFamily="34" charset="0"/>
                <a:cs typeface="Lato Medium" panose="020F0502020204030203" pitchFamily="34" charset="0"/>
              </a:rPr>
              <a:t>Identify strategies that have helped you find your flow in the past. Then when you’re stuck, you can choose the one that feels easiest.</a:t>
            </a:r>
          </a:p>
        </p:txBody>
      </p:sp>
    </p:spTree>
    <p:extLst>
      <p:ext uri="{BB962C8B-B14F-4D97-AF65-F5344CB8AC3E}">
        <p14:creationId xmlns:p14="http://schemas.microsoft.com/office/powerpoint/2010/main" val="2012407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CBG-02.png">
            <a:extLst>
              <a:ext uri="{FF2B5EF4-FFF2-40B4-BE49-F238E27FC236}">
                <a16:creationId xmlns:a16="http://schemas.microsoft.com/office/drawing/2014/main" id="{DDE8087D-6F72-CD45-82BE-588C75FE482F}"/>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3572"/>
            <a:ext cx="24377650" cy="13712428"/>
          </a:xfrm>
          <a:prstGeom prst="rect">
            <a:avLst/>
          </a:prstGeom>
          <a:solidFill>
            <a:schemeClr val="bg2"/>
          </a:solidFill>
          <a:ln w="12700">
            <a:miter lim="400000"/>
          </a:ln>
        </p:spPr>
      </p:pic>
      <p:sp>
        <p:nvSpPr>
          <p:cNvPr id="44" name="CuadroTexto 350">
            <a:extLst>
              <a:ext uri="{FF2B5EF4-FFF2-40B4-BE49-F238E27FC236}">
                <a16:creationId xmlns:a16="http://schemas.microsoft.com/office/drawing/2014/main" id="{EB85846B-B4DD-D346-BE0C-37F878C3F360}"/>
              </a:ext>
            </a:extLst>
          </p:cNvPr>
          <p:cNvSpPr txBox="1"/>
          <p:nvPr/>
        </p:nvSpPr>
        <p:spPr>
          <a:xfrm>
            <a:off x="0" y="1416755"/>
            <a:ext cx="24377649"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Heavy" charset="0"/>
                <a:cs typeface="Poppins" pitchFamily="2" charset="77"/>
              </a:rPr>
              <a:t>Journal Activity</a:t>
            </a:r>
          </a:p>
        </p:txBody>
      </p:sp>
      <p:sp>
        <p:nvSpPr>
          <p:cNvPr id="31" name="Freeform 1">
            <a:extLst>
              <a:ext uri="{FF2B5EF4-FFF2-40B4-BE49-F238E27FC236}">
                <a16:creationId xmlns:a16="http://schemas.microsoft.com/office/drawing/2014/main" id="{C9C2D0BB-0A56-7F47-8061-8B4D103F88C3}"/>
              </a:ext>
            </a:extLst>
          </p:cNvPr>
          <p:cNvSpPr/>
          <p:nvPr/>
        </p:nvSpPr>
        <p:spPr>
          <a:xfrm flipH="1">
            <a:off x="1544232" y="3360872"/>
            <a:ext cx="7461550" cy="8677679"/>
          </a:xfrm>
          <a:custGeom>
            <a:avLst/>
            <a:gdLst/>
            <a:ahLst/>
            <a:cxnLst>
              <a:cxn ang="3cd4">
                <a:pos x="hc" y="t"/>
              </a:cxn>
              <a:cxn ang="cd2">
                <a:pos x="l" y="vc"/>
              </a:cxn>
              <a:cxn ang="cd4">
                <a:pos x="hc" y="b"/>
              </a:cxn>
              <a:cxn ang="0">
                <a:pos x="r" y="vc"/>
              </a:cxn>
            </a:cxnLst>
            <a:rect l="l" t="t" r="r" b="b"/>
            <a:pathLst>
              <a:path w="2796" h="6175">
                <a:moveTo>
                  <a:pt x="2796" y="6175"/>
                </a:moveTo>
                <a:lnTo>
                  <a:pt x="0" y="4938"/>
                </a:lnTo>
                <a:lnTo>
                  <a:pt x="0" y="0"/>
                </a:lnTo>
                <a:lnTo>
                  <a:pt x="2796" y="0"/>
                </a:lnTo>
                <a:close/>
              </a:path>
            </a:pathLst>
          </a:custGeom>
          <a:noFill/>
          <a:ln w="63500" cap="flat">
            <a:solidFill>
              <a:schemeClr val="accent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2" name="Freeform 48">
            <a:extLst>
              <a:ext uri="{FF2B5EF4-FFF2-40B4-BE49-F238E27FC236}">
                <a16:creationId xmlns:a16="http://schemas.microsoft.com/office/drawing/2014/main" id="{BC046349-67D7-E646-A023-590AE26D9E27}"/>
              </a:ext>
            </a:extLst>
          </p:cNvPr>
          <p:cNvSpPr/>
          <p:nvPr/>
        </p:nvSpPr>
        <p:spPr>
          <a:xfrm flipH="1">
            <a:off x="10009179" y="3360872"/>
            <a:ext cx="12823606" cy="8677679"/>
          </a:xfrm>
          <a:custGeom>
            <a:avLst/>
            <a:gdLst/>
            <a:ahLst/>
            <a:cxnLst>
              <a:cxn ang="3cd4">
                <a:pos x="hc" y="t"/>
              </a:cxn>
              <a:cxn ang="cd2">
                <a:pos x="l" y="vc"/>
              </a:cxn>
              <a:cxn ang="cd4">
                <a:pos x="hc" y="b"/>
              </a:cxn>
              <a:cxn ang="0">
                <a:pos x="r" y="vc"/>
              </a:cxn>
            </a:cxnLst>
            <a:rect l="l" t="t" r="r" b="b"/>
            <a:pathLst>
              <a:path w="2796" h="6175">
                <a:moveTo>
                  <a:pt x="2796" y="6175"/>
                </a:moveTo>
                <a:lnTo>
                  <a:pt x="0" y="4938"/>
                </a:lnTo>
                <a:lnTo>
                  <a:pt x="0" y="0"/>
                </a:lnTo>
                <a:lnTo>
                  <a:pt x="2796" y="0"/>
                </a:lnTo>
                <a:close/>
              </a:path>
            </a:pathLst>
          </a:custGeom>
          <a:noFill/>
          <a:ln w="63500" cap="flat">
            <a:solidFill>
              <a:schemeClr val="accent2"/>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4" name="Freeform 3">
            <a:extLst>
              <a:ext uri="{FF2B5EF4-FFF2-40B4-BE49-F238E27FC236}">
                <a16:creationId xmlns:a16="http://schemas.microsoft.com/office/drawing/2014/main" id="{B9342469-A60D-174A-B7A0-C00F45B68034}"/>
              </a:ext>
            </a:extLst>
          </p:cNvPr>
          <p:cNvSpPr>
            <a:spLocks noChangeArrowheads="1"/>
          </p:cNvSpPr>
          <p:nvPr/>
        </p:nvSpPr>
        <p:spPr bwMode="auto">
          <a:xfrm>
            <a:off x="3881760" y="10329619"/>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1"/>
          </a:solidFill>
          <a:ln w="63500">
            <a:noFill/>
          </a:ln>
          <a:effectLst/>
        </p:spPr>
        <p:txBody>
          <a:bodyPr wrap="none" anchor="ctr"/>
          <a:lstStyle/>
          <a:p>
            <a:pPr algn="ctr"/>
            <a:r>
              <a:rPr lang="en-US" sz="6000" dirty="0">
                <a:solidFill>
                  <a:schemeClr val="bg1"/>
                </a:solidFill>
                <a:latin typeface="Poppins Medium" pitchFamily="2" charset="77"/>
                <a:cs typeface="Poppins Medium" pitchFamily="2" charset="77"/>
              </a:rPr>
              <a:t>1</a:t>
            </a:r>
          </a:p>
        </p:txBody>
      </p:sp>
      <p:sp>
        <p:nvSpPr>
          <p:cNvPr id="66" name="CuadroTexto 395">
            <a:extLst>
              <a:ext uri="{FF2B5EF4-FFF2-40B4-BE49-F238E27FC236}">
                <a16:creationId xmlns:a16="http://schemas.microsoft.com/office/drawing/2014/main" id="{480F3BE5-00FD-CB4C-9186-163EF4FA0232}"/>
              </a:ext>
            </a:extLst>
          </p:cNvPr>
          <p:cNvSpPr txBox="1"/>
          <p:nvPr/>
        </p:nvSpPr>
        <p:spPr>
          <a:xfrm>
            <a:off x="3044075" y="4013605"/>
            <a:ext cx="4261048" cy="1200329"/>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Read the article  on </a:t>
            </a:r>
            <a:r>
              <a:rPr lang="en-US" b="1" dirty="0" err="1">
                <a:solidFill>
                  <a:schemeClr val="bg1"/>
                </a:solidFill>
                <a:latin typeface="Poppins Medium" pitchFamily="2" charset="77"/>
                <a:ea typeface="Roboto Medium" panose="02000000000000000000" pitchFamily="2" charset="0"/>
                <a:cs typeface="Poppins Medium" pitchFamily="2" charset="77"/>
              </a:rPr>
              <a:t>pgs</a:t>
            </a:r>
            <a:r>
              <a:rPr lang="en-US" b="1" dirty="0">
                <a:solidFill>
                  <a:schemeClr val="bg1"/>
                </a:solidFill>
                <a:latin typeface="Poppins Medium" pitchFamily="2" charset="77"/>
                <a:ea typeface="Roboto Medium" panose="02000000000000000000" pitchFamily="2" charset="0"/>
                <a:cs typeface="Poppins Medium" pitchFamily="2" charset="77"/>
              </a:rPr>
              <a:t> 7-9</a:t>
            </a:r>
          </a:p>
        </p:txBody>
      </p:sp>
      <p:sp>
        <p:nvSpPr>
          <p:cNvPr id="67" name="CuadroTexto 395">
            <a:extLst>
              <a:ext uri="{FF2B5EF4-FFF2-40B4-BE49-F238E27FC236}">
                <a16:creationId xmlns:a16="http://schemas.microsoft.com/office/drawing/2014/main" id="{C2295EA0-0D3E-374D-AD5A-86656B5EAB04}"/>
              </a:ext>
            </a:extLst>
          </p:cNvPr>
          <p:cNvSpPr txBox="1"/>
          <p:nvPr/>
        </p:nvSpPr>
        <p:spPr>
          <a:xfrm>
            <a:off x="10966437" y="3942639"/>
            <a:ext cx="4361962" cy="1200329"/>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Design your toolbox</a:t>
            </a:r>
          </a:p>
        </p:txBody>
      </p:sp>
      <p:sp>
        <p:nvSpPr>
          <p:cNvPr id="13" name="Rectangle 56">
            <a:extLst>
              <a:ext uri="{FF2B5EF4-FFF2-40B4-BE49-F238E27FC236}">
                <a16:creationId xmlns:a16="http://schemas.microsoft.com/office/drawing/2014/main" id="{8A6C1D79-5C27-284D-A4C7-E3C4382C1446}"/>
              </a:ext>
            </a:extLst>
          </p:cNvPr>
          <p:cNvSpPr/>
          <p:nvPr/>
        </p:nvSpPr>
        <p:spPr>
          <a:xfrm>
            <a:off x="1997576" y="5510513"/>
            <a:ext cx="6554861" cy="1708160"/>
          </a:xfrm>
          <a:prstGeom prst="rect">
            <a:avLst/>
          </a:prstGeom>
        </p:spPr>
        <p:txBody>
          <a:bodyPr wrap="square">
            <a:spAutoFit/>
          </a:bodyPr>
          <a:lstStyle/>
          <a:p>
            <a:pPr algn="ctr"/>
            <a:r>
              <a:rPr lang="en-US" sz="35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It will give you strategies to use when you’re having trouble getting your work done.</a:t>
            </a:r>
          </a:p>
        </p:txBody>
      </p:sp>
      <p:sp>
        <p:nvSpPr>
          <p:cNvPr id="16" name="Rectangle 56">
            <a:extLst>
              <a:ext uri="{FF2B5EF4-FFF2-40B4-BE49-F238E27FC236}">
                <a16:creationId xmlns:a16="http://schemas.microsoft.com/office/drawing/2014/main" id="{3884E485-162B-EF43-9AC1-7B730C750731}"/>
              </a:ext>
            </a:extLst>
          </p:cNvPr>
          <p:cNvSpPr/>
          <p:nvPr/>
        </p:nvSpPr>
        <p:spPr>
          <a:xfrm>
            <a:off x="10357455" y="5453307"/>
            <a:ext cx="5579926" cy="3862596"/>
          </a:xfrm>
          <a:prstGeom prst="rect">
            <a:avLst/>
          </a:prstGeom>
        </p:spPr>
        <p:txBody>
          <a:bodyPr wrap="square">
            <a:spAutoFit/>
          </a:bodyPr>
          <a:lstStyle/>
          <a:p>
            <a:pPr algn="ctr"/>
            <a:r>
              <a:rPr lang="en-US" sz="35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Use the toolbox on pg. 9 </a:t>
            </a:r>
          </a:p>
          <a:p>
            <a:pPr algn="ctr"/>
            <a:r>
              <a:rPr lang="en-US" sz="35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to write/draw strategies that you like. Add more sections to the toolbox if needed. You can use ideas from the article along with your own ideas.</a:t>
            </a:r>
          </a:p>
        </p:txBody>
      </p:sp>
      <p:pic>
        <p:nvPicPr>
          <p:cNvPr id="3" name="Picture 2">
            <a:extLst>
              <a:ext uri="{FF2B5EF4-FFF2-40B4-BE49-F238E27FC236}">
                <a16:creationId xmlns:a16="http://schemas.microsoft.com/office/drawing/2014/main" id="{CA3327EF-1B61-0E46-954B-78DB5F693502}"/>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a14:imgEffect>
                      <a14:colorTemperature colorTemp="5690"/>
                    </a14:imgEffect>
                    <a14:imgEffect>
                      <a14:saturation sat="113000"/>
                    </a14:imgEffect>
                  </a14:imgLayer>
                </a14:imgProps>
              </a:ext>
              <a:ext uri="{28A0092B-C50C-407E-A947-70E740481C1C}">
                <a14:useLocalDpi xmlns:a14="http://schemas.microsoft.com/office/drawing/2010/main" val="0"/>
              </a:ext>
            </a:extLst>
          </a:blip>
          <a:stretch>
            <a:fillRect/>
          </a:stretch>
        </p:blipFill>
        <p:spPr>
          <a:xfrm>
            <a:off x="16475464" y="3892132"/>
            <a:ext cx="5943801" cy="5943801"/>
          </a:xfrm>
          <a:prstGeom prst="rect">
            <a:avLst/>
          </a:prstGeom>
        </p:spPr>
      </p:pic>
      <p:sp>
        <p:nvSpPr>
          <p:cNvPr id="18" name="Rectangle 56">
            <a:extLst>
              <a:ext uri="{FF2B5EF4-FFF2-40B4-BE49-F238E27FC236}">
                <a16:creationId xmlns:a16="http://schemas.microsoft.com/office/drawing/2014/main" id="{3FD1DBF9-4F5D-0F4A-89A5-ADCE7B6628FF}"/>
              </a:ext>
            </a:extLst>
          </p:cNvPr>
          <p:cNvSpPr/>
          <p:nvPr/>
        </p:nvSpPr>
        <p:spPr>
          <a:xfrm>
            <a:off x="19941920" y="6516884"/>
            <a:ext cx="1802554" cy="4114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Take a break</a:t>
            </a:r>
          </a:p>
        </p:txBody>
      </p:sp>
      <p:sp>
        <p:nvSpPr>
          <p:cNvPr id="20" name="Rectangle 56">
            <a:extLst>
              <a:ext uri="{FF2B5EF4-FFF2-40B4-BE49-F238E27FC236}">
                <a16:creationId xmlns:a16="http://schemas.microsoft.com/office/drawing/2014/main" id="{69D84353-EDB5-DE41-B220-189A66ACBC8A}"/>
              </a:ext>
            </a:extLst>
          </p:cNvPr>
          <p:cNvSpPr/>
          <p:nvPr/>
        </p:nvSpPr>
        <p:spPr>
          <a:xfrm>
            <a:off x="18088886" y="5861176"/>
            <a:ext cx="239257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Find quick wins</a:t>
            </a:r>
          </a:p>
        </p:txBody>
      </p:sp>
      <p:sp>
        <p:nvSpPr>
          <p:cNvPr id="21" name="Rectangle 56">
            <a:extLst>
              <a:ext uri="{FF2B5EF4-FFF2-40B4-BE49-F238E27FC236}">
                <a16:creationId xmlns:a16="http://schemas.microsoft.com/office/drawing/2014/main" id="{249D699E-C7BF-CB41-AA6C-4337186B42D0}"/>
              </a:ext>
            </a:extLst>
          </p:cNvPr>
          <p:cNvSpPr/>
          <p:nvPr/>
        </p:nvSpPr>
        <p:spPr>
          <a:xfrm>
            <a:off x="17135970" y="6499875"/>
            <a:ext cx="1802554" cy="4114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Use timers</a:t>
            </a:r>
          </a:p>
        </p:txBody>
      </p:sp>
      <p:sp>
        <p:nvSpPr>
          <p:cNvPr id="22" name="Rectangle 56">
            <a:extLst>
              <a:ext uri="{FF2B5EF4-FFF2-40B4-BE49-F238E27FC236}">
                <a16:creationId xmlns:a16="http://schemas.microsoft.com/office/drawing/2014/main" id="{659235DF-53BE-C440-9EBB-F9F8682A8D49}"/>
              </a:ext>
            </a:extLst>
          </p:cNvPr>
          <p:cNvSpPr/>
          <p:nvPr/>
        </p:nvSpPr>
        <p:spPr>
          <a:xfrm>
            <a:off x="18546087" y="7899736"/>
            <a:ext cx="1802554" cy="707886"/>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Stand up and stretch</a:t>
            </a:r>
          </a:p>
        </p:txBody>
      </p:sp>
      <p:pic>
        <p:nvPicPr>
          <p:cNvPr id="4" name="Picture 3">
            <a:extLst>
              <a:ext uri="{FF2B5EF4-FFF2-40B4-BE49-F238E27FC236}">
                <a16:creationId xmlns:a16="http://schemas.microsoft.com/office/drawing/2014/main" id="{FF776CDC-CB07-F445-A7F6-413E87589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2958" y="7678911"/>
            <a:ext cx="1592587" cy="2060996"/>
          </a:xfrm>
          <a:prstGeom prst="rect">
            <a:avLst/>
          </a:prstGeom>
        </p:spPr>
      </p:pic>
      <p:pic>
        <p:nvPicPr>
          <p:cNvPr id="6" name="Picture 5">
            <a:extLst>
              <a:ext uri="{FF2B5EF4-FFF2-40B4-BE49-F238E27FC236}">
                <a16:creationId xmlns:a16="http://schemas.microsoft.com/office/drawing/2014/main" id="{2B7E5953-2B15-0240-A8DA-39C07CA46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3268" y="7678911"/>
            <a:ext cx="1592587" cy="2060996"/>
          </a:xfrm>
          <a:prstGeom prst="rect">
            <a:avLst/>
          </a:prstGeom>
        </p:spPr>
      </p:pic>
      <p:pic>
        <p:nvPicPr>
          <p:cNvPr id="8" name="Picture 7">
            <a:extLst>
              <a:ext uri="{FF2B5EF4-FFF2-40B4-BE49-F238E27FC236}">
                <a16:creationId xmlns:a16="http://schemas.microsoft.com/office/drawing/2014/main" id="{5A1D1B99-E1DB-7E49-B99D-97E437615D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9197" y="7699711"/>
            <a:ext cx="1592587" cy="2060996"/>
          </a:xfrm>
          <a:prstGeom prst="rect">
            <a:avLst/>
          </a:prstGeom>
        </p:spPr>
      </p:pic>
      <p:sp>
        <p:nvSpPr>
          <p:cNvPr id="25" name="Freeform 3">
            <a:extLst>
              <a:ext uri="{FF2B5EF4-FFF2-40B4-BE49-F238E27FC236}">
                <a16:creationId xmlns:a16="http://schemas.microsoft.com/office/drawing/2014/main" id="{D2C5558F-37CD-6640-B200-A17271CC347C}"/>
              </a:ext>
            </a:extLst>
          </p:cNvPr>
          <p:cNvSpPr>
            <a:spLocks noChangeArrowheads="1"/>
          </p:cNvSpPr>
          <p:nvPr/>
        </p:nvSpPr>
        <p:spPr bwMode="auto">
          <a:xfrm>
            <a:off x="15587231" y="10315545"/>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2"/>
          </a:solidFill>
          <a:ln w="63500">
            <a:noFill/>
          </a:ln>
          <a:effectLst/>
        </p:spPr>
        <p:txBody>
          <a:bodyPr wrap="none" anchor="ctr"/>
          <a:lstStyle/>
          <a:p>
            <a:pPr algn="ctr"/>
            <a:r>
              <a:rPr lang="en-US" sz="6000" dirty="0">
                <a:solidFill>
                  <a:schemeClr val="bg1"/>
                </a:solidFill>
                <a:latin typeface="Poppins Medium" pitchFamily="2" charset="77"/>
                <a:cs typeface="Poppins Medium" pitchFamily="2" charset="77"/>
              </a:rPr>
              <a:t>2</a:t>
            </a:r>
          </a:p>
        </p:txBody>
      </p:sp>
      <p:grpSp>
        <p:nvGrpSpPr>
          <p:cNvPr id="2" name="Group 1">
            <a:extLst>
              <a:ext uri="{FF2B5EF4-FFF2-40B4-BE49-F238E27FC236}">
                <a16:creationId xmlns:a16="http://schemas.microsoft.com/office/drawing/2014/main" id="{78496567-DF17-5655-9C76-18AC2E2FC889}"/>
              </a:ext>
            </a:extLst>
          </p:cNvPr>
          <p:cNvGrpSpPr/>
          <p:nvPr/>
        </p:nvGrpSpPr>
        <p:grpSpPr>
          <a:xfrm>
            <a:off x="23643882" y="636982"/>
            <a:ext cx="746125" cy="447675"/>
            <a:chOff x="23107650" y="1436813"/>
            <a:chExt cx="746125" cy="447675"/>
          </a:xfrm>
        </p:grpSpPr>
        <p:sp>
          <p:nvSpPr>
            <p:cNvPr id="5" name="Rectangle 4">
              <a:extLst>
                <a:ext uri="{FF2B5EF4-FFF2-40B4-BE49-F238E27FC236}">
                  <a16:creationId xmlns:a16="http://schemas.microsoft.com/office/drawing/2014/main" id="{F4731FDF-5EF6-CFB3-D158-4888DD9F31D3}"/>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723EAFA-A9B0-8C1B-0F3B-41FD83D109DC}"/>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D0CBDD14-71D6-2140-8BD5-90B4C24B8882}"/>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55</a:t>
            </a:r>
          </a:p>
        </p:txBody>
      </p:sp>
    </p:spTree>
    <p:extLst>
      <p:ext uri="{BB962C8B-B14F-4D97-AF65-F5344CB8AC3E}">
        <p14:creationId xmlns:p14="http://schemas.microsoft.com/office/powerpoint/2010/main" val="2964615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HCBG-02.png">
            <a:extLst>
              <a:ext uri="{FF2B5EF4-FFF2-40B4-BE49-F238E27FC236}">
                <a16:creationId xmlns:a16="http://schemas.microsoft.com/office/drawing/2014/main" id="{541F61E6-A359-DC49-8B79-614EB55E8EAF}"/>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1786"/>
            <a:ext cx="24377650" cy="13712428"/>
          </a:xfrm>
          <a:prstGeom prst="rect">
            <a:avLst/>
          </a:prstGeom>
          <a:solidFill>
            <a:schemeClr val="bg2"/>
          </a:solidFill>
          <a:ln w="12700">
            <a:miter lim="400000"/>
          </a:ln>
        </p:spPr>
      </p:pic>
      <p:sp>
        <p:nvSpPr>
          <p:cNvPr id="4" name="Rounded Rectangular Callout 3"/>
          <p:cNvSpPr/>
          <p:nvPr/>
        </p:nvSpPr>
        <p:spPr>
          <a:xfrm>
            <a:off x="7113710" y="6661468"/>
            <a:ext cx="9450158" cy="3431766"/>
          </a:xfrm>
          <a:prstGeom prst="wedgeRoundRectCallout">
            <a:avLst>
              <a:gd name="adj1" fmla="val -35500"/>
              <a:gd name="adj2" fmla="val 78571"/>
              <a:gd name="adj3" fmla="val 16667"/>
            </a:avLst>
          </a:prstGeom>
          <a:solidFill>
            <a:schemeClr val="bg1"/>
          </a:solidFill>
          <a:ln w="12700" cap="flat">
            <a:solidFill>
              <a:schemeClr val="tx1"/>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spAutoFit/>
          </a:bodyPr>
          <a:lstStyle/>
          <a:p>
            <a:pPr algn="ctr" defTabSz="825252" latinLnBrk="1" hangingPunct="0"/>
            <a:endParaRPr lang="en-US" sz="3199" dirty="0">
              <a:solidFill>
                <a:srgbClr val="FFFFFF"/>
              </a:solidFill>
              <a:latin typeface="Helvetica Light"/>
              <a:ea typeface="Helvetica Light"/>
              <a:cs typeface="Helvetica Light"/>
              <a:sym typeface="Helvetica Light"/>
            </a:endParaRPr>
          </a:p>
        </p:txBody>
      </p:sp>
      <p:sp>
        <p:nvSpPr>
          <p:cNvPr id="2" name="Rectangle 1"/>
          <p:cNvSpPr/>
          <p:nvPr/>
        </p:nvSpPr>
        <p:spPr>
          <a:xfrm>
            <a:off x="7448873" y="7455990"/>
            <a:ext cx="8649201" cy="1862048"/>
          </a:xfrm>
          <a:prstGeom prst="rect">
            <a:avLst/>
          </a:prstGeom>
        </p:spPr>
        <p:txBody>
          <a:bodyPr wrap="square">
            <a:spAutoFit/>
          </a:bodyPr>
          <a:lstStyle/>
          <a:p>
            <a:pPr algn="ctr">
              <a:spcAft>
                <a:spcPts val="1799"/>
              </a:spcAft>
              <a:defRPr sz="1800" spc="0">
                <a:solidFill>
                  <a:srgbClr val="000000"/>
                </a:solidFill>
              </a:defRPr>
            </a:pPr>
            <a:r>
              <a:rPr lang="en-PH" sz="5000" b="1"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What other strategies</a:t>
            </a:r>
          </a:p>
          <a:p>
            <a:pPr algn="ctr">
              <a:spcAft>
                <a:spcPts val="1799"/>
              </a:spcAft>
              <a:defRPr sz="1800" spc="0">
                <a:solidFill>
                  <a:srgbClr val="000000"/>
                </a:solidFill>
              </a:defRPr>
            </a:pPr>
            <a:r>
              <a:rPr lang="en-PH" sz="5000" b="1" dirty="0">
                <a:solidFill>
                  <a:schemeClr val="accent4"/>
                </a:solidFill>
                <a:latin typeface="Lato Medium" panose="020F0502020204030203" pitchFamily="34" charset="0"/>
                <a:ea typeface="Lato Medium" panose="020F0502020204030203" pitchFamily="34" charset="0"/>
                <a:cs typeface="Lato Medium" panose="020F0502020204030203" pitchFamily="34" charset="0"/>
              </a:rPr>
              <a:t>did you think of?</a:t>
            </a:r>
          </a:p>
        </p:txBody>
      </p:sp>
      <p:sp>
        <p:nvSpPr>
          <p:cNvPr id="28" name="Rectángulo 35">
            <a:extLst>
              <a:ext uri="{FF2B5EF4-FFF2-40B4-BE49-F238E27FC236}">
                <a16:creationId xmlns:a16="http://schemas.microsoft.com/office/drawing/2014/main" id="{3E529895-91B7-3C44-A2B8-DA7439C221A9}"/>
              </a:ext>
            </a:extLst>
          </p:cNvPr>
          <p:cNvSpPr/>
          <p:nvPr/>
        </p:nvSpPr>
        <p:spPr>
          <a:xfrm>
            <a:off x="7150" y="1577749"/>
            <a:ext cx="24370500" cy="27603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TextBox 21">
            <a:extLst>
              <a:ext uri="{FF2B5EF4-FFF2-40B4-BE49-F238E27FC236}">
                <a16:creationId xmlns:a16="http://schemas.microsoft.com/office/drawing/2014/main" id="{B2FA4D26-5C6B-1447-8523-38FA1CDEA27E}"/>
              </a:ext>
            </a:extLst>
          </p:cNvPr>
          <p:cNvSpPr txBox="1"/>
          <p:nvPr/>
        </p:nvSpPr>
        <p:spPr>
          <a:xfrm>
            <a:off x="3316887" y="2315949"/>
            <a:ext cx="8644638"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Medium" panose="020F0502020204030203" pitchFamily="34" charset="0"/>
                <a:cs typeface="Poppins" pitchFamily="2" charset="77"/>
              </a:rPr>
              <a:t>Share It Out</a:t>
            </a:r>
          </a:p>
        </p:txBody>
      </p:sp>
      <p:sp>
        <p:nvSpPr>
          <p:cNvPr id="26" name="Freeform 25">
            <a:extLst>
              <a:ext uri="{FF2B5EF4-FFF2-40B4-BE49-F238E27FC236}">
                <a16:creationId xmlns:a16="http://schemas.microsoft.com/office/drawing/2014/main" id="{CDDDA6B7-7F61-5C4F-8796-58DB392B09C2}"/>
              </a:ext>
            </a:extLst>
          </p:cNvPr>
          <p:cNvSpPr/>
          <p:nvPr/>
        </p:nvSpPr>
        <p:spPr>
          <a:xfrm>
            <a:off x="1617785" y="1948854"/>
            <a:ext cx="1985710" cy="1964655"/>
          </a:xfrm>
          <a:custGeom>
            <a:avLst/>
            <a:gdLst/>
            <a:ahLst/>
            <a:cxnLst>
              <a:cxn ang="3cd4">
                <a:pos x="hc" y="t"/>
              </a:cxn>
              <a:cxn ang="cd2">
                <a:pos x="l" y="vc"/>
              </a:cxn>
              <a:cxn ang="cd4">
                <a:pos x="hc" y="b"/>
              </a:cxn>
              <a:cxn ang="0">
                <a:pos x="r" y="vc"/>
              </a:cxn>
            </a:cxnLst>
            <a:rect l="l" t="t" r="r" b="b"/>
            <a:pathLst>
              <a:path w="564" h="562">
                <a:moveTo>
                  <a:pt x="564" y="281"/>
                </a:moveTo>
                <a:cubicBezTo>
                  <a:pt x="564" y="436"/>
                  <a:pt x="438" y="562"/>
                  <a:pt x="283" y="562"/>
                </a:cubicBezTo>
                <a:cubicBezTo>
                  <a:pt x="127" y="562"/>
                  <a:pt x="0" y="436"/>
                  <a:pt x="0" y="281"/>
                </a:cubicBezTo>
                <a:cubicBezTo>
                  <a:pt x="0" y="126"/>
                  <a:pt x="127" y="0"/>
                  <a:pt x="283" y="0"/>
                </a:cubicBezTo>
                <a:cubicBezTo>
                  <a:pt x="438" y="0"/>
                  <a:pt x="564" y="126"/>
                  <a:pt x="564" y="281"/>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pic>
        <p:nvPicPr>
          <p:cNvPr id="10" name="Picture 9">
            <a:extLst>
              <a:ext uri="{FF2B5EF4-FFF2-40B4-BE49-F238E27FC236}">
                <a16:creationId xmlns:a16="http://schemas.microsoft.com/office/drawing/2014/main" id="{94A2D112-8A8E-8244-A77A-CD368724E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956" y="2382984"/>
            <a:ext cx="1189367" cy="1189367"/>
          </a:xfrm>
          <a:prstGeom prst="rect">
            <a:avLst/>
          </a:prstGeom>
        </p:spPr>
      </p:pic>
      <p:grpSp>
        <p:nvGrpSpPr>
          <p:cNvPr id="3" name="Group 2">
            <a:extLst>
              <a:ext uri="{FF2B5EF4-FFF2-40B4-BE49-F238E27FC236}">
                <a16:creationId xmlns:a16="http://schemas.microsoft.com/office/drawing/2014/main" id="{52A998E6-5069-F9FF-3961-7A6FF83B5E39}"/>
              </a:ext>
            </a:extLst>
          </p:cNvPr>
          <p:cNvGrpSpPr/>
          <p:nvPr/>
        </p:nvGrpSpPr>
        <p:grpSpPr>
          <a:xfrm>
            <a:off x="23643882" y="636982"/>
            <a:ext cx="746125" cy="447675"/>
            <a:chOff x="23107650" y="1436813"/>
            <a:chExt cx="746125" cy="447675"/>
          </a:xfrm>
        </p:grpSpPr>
        <p:sp>
          <p:nvSpPr>
            <p:cNvPr id="5" name="Rectangle 4">
              <a:extLst>
                <a:ext uri="{FF2B5EF4-FFF2-40B4-BE49-F238E27FC236}">
                  <a16:creationId xmlns:a16="http://schemas.microsoft.com/office/drawing/2014/main" id="{2152168F-D068-DDD4-D78C-C738854F01F7}"/>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A87C3E7-3907-8263-2F00-8D3A0A1EF6C2}"/>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B333B922-3CE3-9496-E873-3588AAA35CE1}"/>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56</a:t>
            </a:r>
          </a:p>
        </p:txBody>
      </p:sp>
    </p:spTree>
    <p:extLst>
      <p:ext uri="{BB962C8B-B14F-4D97-AF65-F5344CB8AC3E}">
        <p14:creationId xmlns:p14="http://schemas.microsoft.com/office/powerpoint/2010/main" val="34500699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Freeform 5">
            <a:extLst>
              <a:ext uri="{FF2B5EF4-FFF2-40B4-BE49-F238E27FC236}">
                <a16:creationId xmlns:a16="http://schemas.microsoft.com/office/drawing/2014/main" id="{FBBEA862-F9FE-A146-8DBA-495AF1D1B86B}"/>
              </a:ext>
            </a:extLst>
          </p:cNvPr>
          <p:cNvSpPr>
            <a:spLocks noChangeArrowheads="1"/>
          </p:cNvSpPr>
          <p:nvPr/>
        </p:nvSpPr>
        <p:spPr bwMode="auto">
          <a:xfrm flipH="1">
            <a:off x="-19287" y="5689600"/>
            <a:ext cx="24377651" cy="8026400"/>
          </a:xfrm>
          <a:custGeom>
            <a:avLst/>
            <a:gdLst>
              <a:gd name="T0" fmla="*/ 2455 w 4044"/>
              <a:gd name="T1" fmla="*/ 152 h 1678"/>
              <a:gd name="T2" fmla="*/ 2455 w 4044"/>
              <a:gd name="T3" fmla="*/ 152 h 1678"/>
              <a:gd name="T4" fmla="*/ 0 w 4044"/>
              <a:gd name="T5" fmla="*/ 1303 h 1678"/>
              <a:gd name="T6" fmla="*/ 0 w 4044"/>
              <a:gd name="T7" fmla="*/ 1677 h 1678"/>
              <a:gd name="T8" fmla="*/ 4043 w 4044"/>
              <a:gd name="T9" fmla="*/ 1677 h 1678"/>
              <a:gd name="T10" fmla="*/ 4043 w 4044"/>
              <a:gd name="T11" fmla="*/ 161 h 1678"/>
              <a:gd name="T12" fmla="*/ 4043 w 4044"/>
              <a:gd name="T13" fmla="*/ 161 h 1678"/>
              <a:gd name="T14" fmla="*/ 2455 w 4044"/>
              <a:gd name="T15" fmla="*/ 152 h 1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4" h="1678">
                <a:moveTo>
                  <a:pt x="2455" y="152"/>
                </a:moveTo>
                <a:lnTo>
                  <a:pt x="2455" y="152"/>
                </a:lnTo>
                <a:cubicBezTo>
                  <a:pt x="1478" y="466"/>
                  <a:pt x="850" y="1303"/>
                  <a:pt x="0" y="1303"/>
                </a:cubicBezTo>
                <a:lnTo>
                  <a:pt x="0" y="1677"/>
                </a:lnTo>
                <a:lnTo>
                  <a:pt x="4043" y="1677"/>
                </a:lnTo>
                <a:lnTo>
                  <a:pt x="4043" y="161"/>
                </a:lnTo>
                <a:lnTo>
                  <a:pt x="4043" y="161"/>
                </a:lnTo>
                <a:cubicBezTo>
                  <a:pt x="3708" y="31"/>
                  <a:pt x="2934" y="0"/>
                  <a:pt x="2455" y="152"/>
                </a:cubicBezTo>
              </a:path>
            </a:pathLst>
          </a:custGeom>
          <a:solidFill>
            <a:schemeClr val="bg1"/>
          </a:solidFill>
          <a:ln>
            <a:noFill/>
          </a:ln>
          <a:effectLst/>
        </p:spPr>
        <p:txBody>
          <a:bodyPr wrap="none" anchor="ctr"/>
          <a:lstStyle/>
          <a:p>
            <a:endParaRPr lang="en-US" dirty="0"/>
          </a:p>
        </p:txBody>
      </p:sp>
      <p:sp>
        <p:nvSpPr>
          <p:cNvPr id="7" name="TextBox 6">
            <a:extLst>
              <a:ext uri="{FF2B5EF4-FFF2-40B4-BE49-F238E27FC236}">
                <a16:creationId xmlns:a16="http://schemas.microsoft.com/office/drawing/2014/main" id="{472553E9-283B-914C-99E4-401EBA5C9044}"/>
              </a:ext>
            </a:extLst>
          </p:cNvPr>
          <p:cNvSpPr txBox="1"/>
          <p:nvPr/>
        </p:nvSpPr>
        <p:spPr>
          <a:xfrm>
            <a:off x="1793138" y="1759277"/>
            <a:ext cx="21301206" cy="2862322"/>
          </a:xfrm>
          <a:prstGeom prst="rect">
            <a:avLst/>
          </a:prstGeom>
          <a:noFill/>
          <a:ln>
            <a:noFill/>
          </a:ln>
        </p:spPr>
        <p:txBody>
          <a:bodyPr wrap="square" rtlCol="0">
            <a:spAutoFit/>
          </a:bodyPr>
          <a:lstStyle/>
          <a:p>
            <a:pPr algn="ctr"/>
            <a:r>
              <a:rPr lang="en-US" sz="6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Add to your toolbox as you think of more ideas. Experiment! Over time, you’ll develop your own personal collection of tools to choose from when you feel overwhelmed.</a:t>
            </a:r>
            <a:endParaRPr lang="en-US" sz="6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8" name="Rounded Rectangle 7">
            <a:extLst>
              <a:ext uri="{FF2B5EF4-FFF2-40B4-BE49-F238E27FC236}">
                <a16:creationId xmlns:a16="http://schemas.microsoft.com/office/drawing/2014/main" id="{2B2E8D99-D495-0746-85B0-47009AC9FBEB}"/>
              </a:ext>
            </a:extLst>
          </p:cNvPr>
          <p:cNvSpPr/>
          <p:nvPr/>
        </p:nvSpPr>
        <p:spPr>
          <a:xfrm>
            <a:off x="1793138" y="9326180"/>
            <a:ext cx="10722712" cy="189065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00FC676-BDDC-B047-920D-074C2F21EB7D}"/>
              </a:ext>
            </a:extLst>
          </p:cNvPr>
          <p:cNvSpPr txBox="1"/>
          <p:nvPr/>
        </p:nvSpPr>
        <p:spPr>
          <a:xfrm>
            <a:off x="2292011" y="9763677"/>
            <a:ext cx="9896417" cy="1015664"/>
          </a:xfrm>
          <a:prstGeom prst="rect">
            <a:avLst/>
          </a:prstGeom>
          <a:noFill/>
        </p:spPr>
        <p:txBody>
          <a:bodyPr wrap="none" rtlCol="0">
            <a:spAutoFit/>
          </a:bodyPr>
          <a:lstStyle/>
          <a:p>
            <a:pPr algn="ctr"/>
            <a:r>
              <a:rPr lang="en-US" sz="6000" b="1" spc="300" dirty="0">
                <a:solidFill>
                  <a:schemeClr val="bg1"/>
                </a:solidFill>
                <a:latin typeface="Poppins" pitchFamily="2" charset="77"/>
                <a:ea typeface="Lato Medium" panose="020F0502020204030203" pitchFamily="34" charset="0"/>
                <a:cs typeface="Poppins" pitchFamily="2" charset="77"/>
              </a:rPr>
              <a:t>CLOSING THOUGHTS</a:t>
            </a:r>
          </a:p>
        </p:txBody>
      </p:sp>
    </p:spTree>
    <p:extLst>
      <p:ext uri="{BB962C8B-B14F-4D97-AF65-F5344CB8AC3E}">
        <p14:creationId xmlns:p14="http://schemas.microsoft.com/office/powerpoint/2010/main" val="336433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350">
            <a:extLst>
              <a:ext uri="{FF2B5EF4-FFF2-40B4-BE49-F238E27FC236}">
                <a16:creationId xmlns:a16="http://schemas.microsoft.com/office/drawing/2014/main" id="{EB85846B-B4DD-D346-BE0C-37F878C3F360}"/>
              </a:ext>
            </a:extLst>
          </p:cNvPr>
          <p:cNvSpPr txBox="1"/>
          <p:nvPr/>
        </p:nvSpPr>
        <p:spPr>
          <a:xfrm>
            <a:off x="866492" y="5090603"/>
            <a:ext cx="8256660" cy="4401205"/>
          </a:xfrm>
          <a:prstGeom prst="rect">
            <a:avLst/>
          </a:prstGeom>
          <a:noFill/>
        </p:spPr>
        <p:txBody>
          <a:bodyPr wrap="square" rtlCol="0">
            <a:spAutoFit/>
          </a:bodyPr>
          <a:lstStyle/>
          <a:p>
            <a:r>
              <a:rPr lang="en-US" sz="7000" b="1" dirty="0">
                <a:solidFill>
                  <a:schemeClr val="tx2"/>
                </a:solidFill>
                <a:latin typeface="Poppins" pitchFamily="2" charset="77"/>
                <a:ea typeface="Lato Heavy" charset="0"/>
                <a:cs typeface="Poppins" pitchFamily="2" charset="77"/>
              </a:rPr>
              <a:t>What did </a:t>
            </a:r>
            <a:r>
              <a:rPr lang="en-US" sz="7000" b="1" dirty="0">
                <a:solidFill>
                  <a:schemeClr val="tx2"/>
                </a:solidFill>
                <a:latin typeface="Poppins" pitchFamily="2" charset="77"/>
                <a:ea typeface="Lato Medium" panose="020F0502020204030203" pitchFamily="34" charset="0"/>
                <a:cs typeface="Poppins" pitchFamily="2" charset="77"/>
              </a:rPr>
              <a:t>Mihaly </a:t>
            </a:r>
            <a:r>
              <a:rPr lang="en-US" sz="7000" b="1" dirty="0" err="1">
                <a:solidFill>
                  <a:schemeClr val="tx2"/>
                </a:solidFill>
                <a:latin typeface="Poppins" pitchFamily="2" charset="77"/>
                <a:ea typeface="Lato Medium" panose="020F0502020204030203" pitchFamily="34" charset="0"/>
                <a:cs typeface="Poppins" pitchFamily="2" charset="77"/>
              </a:rPr>
              <a:t>Csikszentmihályi</a:t>
            </a:r>
            <a:r>
              <a:rPr lang="en-US" sz="7000" b="1" dirty="0">
                <a:solidFill>
                  <a:schemeClr val="tx2"/>
                </a:solidFill>
                <a:latin typeface="Poppins" pitchFamily="2" charset="77"/>
                <a:ea typeface="Lato Medium" panose="020F0502020204030203" pitchFamily="34" charset="0"/>
                <a:cs typeface="Poppins" pitchFamily="2" charset="77"/>
              </a:rPr>
              <a:t> </a:t>
            </a:r>
          </a:p>
          <a:p>
            <a:r>
              <a:rPr lang="en-US" sz="7000" b="1" dirty="0">
                <a:solidFill>
                  <a:schemeClr val="tx2"/>
                </a:solidFill>
                <a:latin typeface="Poppins" pitchFamily="2" charset="77"/>
                <a:ea typeface="Lato Heavy" charset="0"/>
                <a:cs typeface="Poppins" pitchFamily="2" charset="77"/>
              </a:rPr>
              <a:t>discover about flow?</a:t>
            </a:r>
          </a:p>
        </p:txBody>
      </p:sp>
      <p:sp>
        <p:nvSpPr>
          <p:cNvPr id="2" name="Rounded Rectangle 1">
            <a:extLst>
              <a:ext uri="{FF2B5EF4-FFF2-40B4-BE49-F238E27FC236}">
                <a16:creationId xmlns:a16="http://schemas.microsoft.com/office/drawing/2014/main" id="{7A78772D-6885-E640-A934-CFB88E241062}"/>
              </a:ext>
            </a:extLst>
          </p:cNvPr>
          <p:cNvSpPr/>
          <p:nvPr/>
        </p:nvSpPr>
        <p:spPr>
          <a:xfrm>
            <a:off x="11911043" y="1967346"/>
            <a:ext cx="10906662" cy="312325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7ED2175D-B683-6D4B-A42D-DDCBC3862710}"/>
              </a:ext>
            </a:extLst>
          </p:cNvPr>
          <p:cNvSpPr/>
          <p:nvPr/>
        </p:nvSpPr>
        <p:spPr>
          <a:xfrm>
            <a:off x="11911043" y="5356761"/>
            <a:ext cx="10906662" cy="312325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332E20CB-ABDD-3E4B-A520-A8868F4E3C4D}"/>
              </a:ext>
            </a:extLst>
          </p:cNvPr>
          <p:cNvSpPr/>
          <p:nvPr/>
        </p:nvSpPr>
        <p:spPr>
          <a:xfrm>
            <a:off x="11911043" y="8746176"/>
            <a:ext cx="10906662" cy="312325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D75D375-3F34-B744-A8A4-BBA0CD696A7B}"/>
              </a:ext>
            </a:extLst>
          </p:cNvPr>
          <p:cNvSpPr txBox="1"/>
          <p:nvPr/>
        </p:nvSpPr>
        <p:spPr>
          <a:xfrm>
            <a:off x="12889236" y="5599295"/>
            <a:ext cx="9124097" cy="2554545"/>
          </a:xfrm>
          <a:prstGeom prst="rect">
            <a:avLst/>
          </a:prstGeom>
          <a:noFill/>
        </p:spPr>
        <p:txBody>
          <a:bodyPr wrap="square" rtlCol="0">
            <a:spAutoFit/>
          </a:bodyPr>
          <a:lstStyle/>
          <a:p>
            <a:r>
              <a:rPr lang="en-US" sz="4000" b="1" dirty="0">
                <a:solidFill>
                  <a:schemeClr val="bg2"/>
                </a:solidFill>
                <a:latin typeface="Lato Medium" panose="020F0502020204030203" pitchFamily="34" charset="0"/>
                <a:ea typeface="Lato Medium" panose="020F0502020204030203" pitchFamily="34" charset="0"/>
                <a:cs typeface="Lato Medium" panose="020F0502020204030203" pitchFamily="34" charset="0"/>
              </a:rPr>
              <a:t>He found that people got a lot of satisfaction not from relaxing, but from intense activities that required a lot of concentration.</a:t>
            </a:r>
            <a:endParaRPr lang="en-US" sz="4000" dirty="0">
              <a:solidFill>
                <a:schemeClr val="bg2"/>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31" name="TextBox 30">
            <a:extLst>
              <a:ext uri="{FF2B5EF4-FFF2-40B4-BE49-F238E27FC236}">
                <a16:creationId xmlns:a16="http://schemas.microsoft.com/office/drawing/2014/main" id="{EDE6AA6D-2FBF-F742-BC0A-E0776BAEFB52}"/>
              </a:ext>
            </a:extLst>
          </p:cNvPr>
          <p:cNvSpPr txBox="1"/>
          <p:nvPr/>
        </p:nvSpPr>
        <p:spPr>
          <a:xfrm>
            <a:off x="13023787" y="2867255"/>
            <a:ext cx="9124097" cy="1323439"/>
          </a:xfrm>
          <a:prstGeom prst="rect">
            <a:avLst/>
          </a:prstGeom>
          <a:noFill/>
        </p:spPr>
        <p:txBody>
          <a:bodyPr wrap="square" rtlCol="0">
            <a:spAutoFit/>
          </a:bodyPr>
          <a:lstStyle/>
          <a:p>
            <a:r>
              <a:rPr lang="en-US" sz="4000" b="1" dirty="0">
                <a:solidFill>
                  <a:schemeClr val="bg2"/>
                </a:solidFill>
                <a:latin typeface="Lato Medium" panose="020F0502020204030203" pitchFamily="34" charset="0"/>
                <a:ea typeface="Lato Medium" panose="020F0502020204030203" pitchFamily="34" charset="0"/>
                <a:cs typeface="Lato Medium" panose="020F0502020204030203" pitchFamily="34" charset="0"/>
              </a:rPr>
              <a:t>He studied writers, athletes, chess masters, artists, surgeons, and more.</a:t>
            </a:r>
            <a:endParaRPr lang="en-US" sz="4000" dirty="0">
              <a:solidFill>
                <a:schemeClr val="bg2"/>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34" name="TextBox 33">
            <a:extLst>
              <a:ext uri="{FF2B5EF4-FFF2-40B4-BE49-F238E27FC236}">
                <a16:creationId xmlns:a16="http://schemas.microsoft.com/office/drawing/2014/main" id="{1BCB9DF0-1545-8F40-A35F-20E129D0CFCC}"/>
              </a:ext>
            </a:extLst>
          </p:cNvPr>
          <p:cNvSpPr txBox="1"/>
          <p:nvPr/>
        </p:nvSpPr>
        <p:spPr>
          <a:xfrm>
            <a:off x="12889236" y="9080977"/>
            <a:ext cx="9393201" cy="2554545"/>
          </a:xfrm>
          <a:prstGeom prst="rect">
            <a:avLst/>
          </a:prstGeom>
          <a:noFill/>
        </p:spPr>
        <p:txBody>
          <a:bodyPr wrap="square" rtlCol="0">
            <a:spAutoFit/>
          </a:bodyPr>
          <a:lstStyle/>
          <a:p>
            <a:r>
              <a:rPr lang="en-US" sz="4000" b="1" dirty="0">
                <a:solidFill>
                  <a:schemeClr val="bg2"/>
                </a:solidFill>
                <a:latin typeface="Lato Medium" panose="020F0502020204030203" pitchFamily="34" charset="0"/>
                <a:ea typeface="Lato Medium" panose="020F0502020204030203" pitchFamily="34" charset="0"/>
                <a:cs typeface="Lato Medium" panose="020F0502020204030203" pitchFamily="34" charset="0"/>
              </a:rPr>
              <a:t>He called their absorption in the task “flow” because many people described feeling like they were being carried by a current in the river as it flows. </a:t>
            </a:r>
            <a:endParaRPr lang="en-US" sz="4000" dirty="0">
              <a:solidFill>
                <a:schemeClr val="bg2"/>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20" name="Picture 19">
            <a:extLst>
              <a:ext uri="{FF2B5EF4-FFF2-40B4-BE49-F238E27FC236}">
                <a16:creationId xmlns:a16="http://schemas.microsoft.com/office/drawing/2014/main" id="{0D50416A-CB7E-9A4B-B8AC-B43F028FE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2449" y="2530548"/>
            <a:ext cx="2181273" cy="2181273"/>
          </a:xfrm>
          <a:prstGeom prst="rect">
            <a:avLst/>
          </a:prstGeom>
        </p:spPr>
      </p:pic>
      <p:pic>
        <p:nvPicPr>
          <p:cNvPr id="21" name="Picture 20">
            <a:extLst>
              <a:ext uri="{FF2B5EF4-FFF2-40B4-BE49-F238E27FC236}">
                <a16:creationId xmlns:a16="http://schemas.microsoft.com/office/drawing/2014/main" id="{4AC2A303-A5E9-9A4F-AEB9-E179EE360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2449" y="5795071"/>
            <a:ext cx="2181273" cy="2181273"/>
          </a:xfrm>
          <a:prstGeom prst="rect">
            <a:avLst/>
          </a:prstGeom>
        </p:spPr>
      </p:pic>
      <p:pic>
        <p:nvPicPr>
          <p:cNvPr id="22" name="Picture 21">
            <a:extLst>
              <a:ext uri="{FF2B5EF4-FFF2-40B4-BE49-F238E27FC236}">
                <a16:creationId xmlns:a16="http://schemas.microsoft.com/office/drawing/2014/main" id="{CA7E55B0-B019-9E4A-A24E-0A54102A8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2449" y="9447520"/>
            <a:ext cx="2181273" cy="2181273"/>
          </a:xfrm>
          <a:prstGeom prst="rect">
            <a:avLst/>
          </a:prstGeom>
        </p:spPr>
      </p:pic>
    </p:spTree>
    <p:extLst>
      <p:ext uri="{BB962C8B-B14F-4D97-AF65-F5344CB8AC3E}">
        <p14:creationId xmlns:p14="http://schemas.microsoft.com/office/powerpoint/2010/main" val="276186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9A351F9-CD32-4B4C-BDFD-F637E399BB65}"/>
              </a:ext>
            </a:extLst>
          </p:cNvPr>
          <p:cNvSpPr txBox="1"/>
          <p:nvPr/>
        </p:nvSpPr>
        <p:spPr>
          <a:xfrm>
            <a:off x="5512682" y="1181807"/>
            <a:ext cx="13897610" cy="1938992"/>
          </a:xfrm>
          <a:prstGeom prst="rect">
            <a:avLst/>
          </a:prstGeom>
          <a:noFill/>
          <a:ln>
            <a:noFill/>
          </a:ln>
        </p:spPr>
        <p:txBody>
          <a:bodyPr wrap="square" rtlCol="0">
            <a:spAutoFit/>
          </a:bodyPr>
          <a:lstStyle/>
          <a:p>
            <a:pPr algn="ctr"/>
            <a:r>
              <a:rPr lang="en-US" sz="6000" b="1" dirty="0">
                <a:solidFill>
                  <a:schemeClr val="tx2"/>
                </a:solidFill>
                <a:latin typeface="Poppins" pitchFamily="2" charset="77"/>
                <a:ea typeface="Roboto" panose="02000000000000000000" pitchFamily="2" charset="0"/>
                <a:cs typeface="Poppins" pitchFamily="2" charset="77"/>
              </a:rPr>
              <a:t>Which topics are you interested</a:t>
            </a:r>
          </a:p>
          <a:p>
            <a:pPr algn="ctr"/>
            <a:r>
              <a:rPr lang="en-US" sz="6000" b="1" dirty="0">
                <a:solidFill>
                  <a:schemeClr val="tx2"/>
                </a:solidFill>
                <a:latin typeface="Poppins" pitchFamily="2" charset="77"/>
                <a:ea typeface="Roboto" panose="02000000000000000000" pitchFamily="2" charset="0"/>
                <a:cs typeface="Poppins" pitchFamily="2" charset="77"/>
              </a:rPr>
              <a:t>in exploring next?</a:t>
            </a:r>
          </a:p>
        </p:txBody>
      </p:sp>
      <p:grpSp>
        <p:nvGrpSpPr>
          <p:cNvPr id="49" name="Group 48">
            <a:extLst>
              <a:ext uri="{FF2B5EF4-FFF2-40B4-BE49-F238E27FC236}">
                <a16:creationId xmlns:a16="http://schemas.microsoft.com/office/drawing/2014/main" id="{DDBB6B4B-0ADD-A542-91EB-CEE06D226490}"/>
              </a:ext>
            </a:extLst>
          </p:cNvPr>
          <p:cNvGrpSpPr/>
          <p:nvPr/>
        </p:nvGrpSpPr>
        <p:grpSpPr>
          <a:xfrm>
            <a:off x="7985203" y="4571134"/>
            <a:ext cx="8407244" cy="8313892"/>
            <a:chOff x="8326056" y="5585414"/>
            <a:chExt cx="7507127" cy="7423770"/>
          </a:xfrm>
        </p:grpSpPr>
        <p:sp>
          <p:nvSpPr>
            <p:cNvPr id="50" name="Freeform 49">
              <a:extLst>
                <a:ext uri="{FF2B5EF4-FFF2-40B4-BE49-F238E27FC236}">
                  <a16:creationId xmlns:a16="http://schemas.microsoft.com/office/drawing/2014/main" id="{C41B146B-5B96-594F-8559-F21F34A92A7E}"/>
                </a:ext>
              </a:extLst>
            </p:cNvPr>
            <p:cNvSpPr/>
            <p:nvPr/>
          </p:nvSpPr>
          <p:spPr>
            <a:xfrm>
              <a:off x="13778809" y="7479716"/>
              <a:ext cx="2054374" cy="1940983"/>
            </a:xfrm>
            <a:custGeom>
              <a:avLst/>
              <a:gdLst/>
              <a:ahLst/>
              <a:cxnLst>
                <a:cxn ang="3cd4">
                  <a:pos x="hc" y="t"/>
                </a:cxn>
                <a:cxn ang="cd2">
                  <a:pos x="l" y="vc"/>
                </a:cxn>
                <a:cxn ang="cd4">
                  <a:pos x="hc" y="b"/>
                </a:cxn>
                <a:cxn ang="0">
                  <a:pos x="r" y="vc"/>
                </a:cxn>
              </a:cxnLst>
              <a:rect l="l" t="t" r="r" b="b"/>
              <a:pathLst>
                <a:path w="617" h="583">
                  <a:moveTo>
                    <a:pt x="66" y="238"/>
                  </a:moveTo>
                  <a:cubicBezTo>
                    <a:pt x="66" y="334"/>
                    <a:pt x="44" y="425"/>
                    <a:pt x="0" y="508"/>
                  </a:cubicBezTo>
                  <a:lnTo>
                    <a:pt x="114" y="583"/>
                  </a:lnTo>
                  <a:cubicBezTo>
                    <a:pt x="146" y="525"/>
                    <a:pt x="171" y="462"/>
                    <a:pt x="186" y="395"/>
                  </a:cubicBezTo>
                  <a:lnTo>
                    <a:pt x="442" y="395"/>
                  </a:lnTo>
                  <a:lnTo>
                    <a:pt x="442" y="446"/>
                  </a:lnTo>
                  <a:lnTo>
                    <a:pt x="617" y="313"/>
                  </a:lnTo>
                  <a:lnTo>
                    <a:pt x="442" y="179"/>
                  </a:lnTo>
                  <a:lnTo>
                    <a:pt x="442" y="231"/>
                  </a:lnTo>
                  <a:lnTo>
                    <a:pt x="203" y="231"/>
                  </a:lnTo>
                  <a:cubicBezTo>
                    <a:pt x="203" y="150"/>
                    <a:pt x="187" y="73"/>
                    <a:pt x="162" y="0"/>
                  </a:cubicBezTo>
                  <a:lnTo>
                    <a:pt x="35" y="50"/>
                  </a:lnTo>
                  <a:cubicBezTo>
                    <a:pt x="56" y="108"/>
                    <a:pt x="66" y="172"/>
                    <a:pt x="66" y="238"/>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BCF398B4-28B7-A142-B7C0-ED247FD09A7C}"/>
                </a:ext>
              </a:extLst>
            </p:cNvPr>
            <p:cNvSpPr/>
            <p:nvPr/>
          </p:nvSpPr>
          <p:spPr>
            <a:xfrm>
              <a:off x="8886339" y="5585414"/>
              <a:ext cx="3168272" cy="2014354"/>
            </a:xfrm>
            <a:custGeom>
              <a:avLst/>
              <a:gdLst/>
              <a:ahLst/>
              <a:cxnLst>
                <a:cxn ang="3cd4">
                  <a:pos x="hc" y="t"/>
                </a:cxn>
                <a:cxn ang="cd2">
                  <a:pos x="l" y="vc"/>
                </a:cxn>
                <a:cxn ang="cd4">
                  <a:pos x="hc" y="b"/>
                </a:cxn>
                <a:cxn ang="0">
                  <a:pos x="r" y="vc"/>
                </a:cxn>
              </a:cxnLst>
              <a:rect l="l" t="t" r="r" b="b"/>
              <a:pathLst>
                <a:path w="951" h="605">
                  <a:moveTo>
                    <a:pt x="82" y="178"/>
                  </a:moveTo>
                  <a:lnTo>
                    <a:pt x="371" y="404"/>
                  </a:lnTo>
                  <a:cubicBezTo>
                    <a:pt x="340" y="451"/>
                    <a:pt x="313" y="501"/>
                    <a:pt x="292" y="555"/>
                  </a:cubicBezTo>
                  <a:lnTo>
                    <a:pt x="418" y="605"/>
                  </a:lnTo>
                  <a:cubicBezTo>
                    <a:pt x="447" y="528"/>
                    <a:pt x="494" y="457"/>
                    <a:pt x="553" y="398"/>
                  </a:cubicBezTo>
                  <a:cubicBezTo>
                    <a:pt x="659" y="292"/>
                    <a:pt x="801" y="232"/>
                    <a:pt x="950" y="231"/>
                  </a:cubicBezTo>
                  <a:lnTo>
                    <a:pt x="951" y="231"/>
                  </a:lnTo>
                  <a:lnTo>
                    <a:pt x="951" y="94"/>
                  </a:lnTo>
                  <a:lnTo>
                    <a:pt x="948" y="94"/>
                  </a:lnTo>
                  <a:cubicBezTo>
                    <a:pt x="768" y="97"/>
                    <a:pt x="603" y="167"/>
                    <a:pt x="479" y="281"/>
                  </a:cubicBezTo>
                  <a:lnTo>
                    <a:pt x="186" y="49"/>
                  </a:lnTo>
                  <a:lnTo>
                    <a:pt x="221" y="7"/>
                  </a:lnTo>
                  <a:lnTo>
                    <a:pt x="0" y="0"/>
                  </a:lnTo>
                  <a:lnTo>
                    <a:pt x="52" y="214"/>
                  </a:lnTo>
                  <a:close/>
                </a:path>
              </a:pathLst>
            </a:custGeom>
            <a:solidFill>
              <a:schemeClr val="accent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3" name="Freeform 62">
              <a:extLst>
                <a:ext uri="{FF2B5EF4-FFF2-40B4-BE49-F238E27FC236}">
                  <a16:creationId xmlns:a16="http://schemas.microsoft.com/office/drawing/2014/main" id="{4F83625E-8F75-7548-9215-C61BE010F004}"/>
                </a:ext>
              </a:extLst>
            </p:cNvPr>
            <p:cNvSpPr/>
            <p:nvPr/>
          </p:nvSpPr>
          <p:spPr>
            <a:xfrm>
              <a:off x="12104627" y="5585414"/>
              <a:ext cx="3164937" cy="2014354"/>
            </a:xfrm>
            <a:custGeom>
              <a:avLst/>
              <a:gdLst/>
              <a:ahLst/>
              <a:cxnLst>
                <a:cxn ang="3cd4">
                  <a:pos x="hc" y="t"/>
                </a:cxn>
                <a:cxn ang="cd2">
                  <a:pos x="l" y="vc"/>
                </a:cxn>
                <a:cxn ang="cd4">
                  <a:pos x="hc" y="b"/>
                </a:cxn>
                <a:cxn ang="0">
                  <a:pos x="r" y="vc"/>
                </a:cxn>
              </a:cxnLst>
              <a:rect l="l" t="t" r="r" b="b"/>
              <a:pathLst>
                <a:path w="950" h="605">
                  <a:moveTo>
                    <a:pt x="0" y="231"/>
                  </a:moveTo>
                  <a:cubicBezTo>
                    <a:pt x="244" y="233"/>
                    <a:pt x="451" y="389"/>
                    <a:pt x="533" y="605"/>
                  </a:cubicBezTo>
                  <a:lnTo>
                    <a:pt x="659" y="555"/>
                  </a:lnTo>
                  <a:cubicBezTo>
                    <a:pt x="639" y="501"/>
                    <a:pt x="612" y="451"/>
                    <a:pt x="580" y="404"/>
                  </a:cubicBezTo>
                  <a:lnTo>
                    <a:pt x="869" y="178"/>
                  </a:lnTo>
                  <a:lnTo>
                    <a:pt x="899" y="214"/>
                  </a:lnTo>
                  <a:lnTo>
                    <a:pt x="950" y="0"/>
                  </a:lnTo>
                  <a:lnTo>
                    <a:pt x="731" y="7"/>
                  </a:lnTo>
                  <a:lnTo>
                    <a:pt x="765" y="49"/>
                  </a:lnTo>
                  <a:lnTo>
                    <a:pt x="473" y="281"/>
                  </a:lnTo>
                  <a:cubicBezTo>
                    <a:pt x="347" y="167"/>
                    <a:pt x="181" y="96"/>
                    <a:pt x="0" y="94"/>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4" name="Freeform 63">
              <a:extLst>
                <a:ext uri="{FF2B5EF4-FFF2-40B4-BE49-F238E27FC236}">
                  <a16:creationId xmlns:a16="http://schemas.microsoft.com/office/drawing/2014/main" id="{B7E1E41D-3764-3C45-AA9A-2DF8DE7075B2}"/>
                </a:ext>
              </a:extLst>
            </p:cNvPr>
            <p:cNvSpPr/>
            <p:nvPr/>
          </p:nvSpPr>
          <p:spPr>
            <a:xfrm>
              <a:off x="8326056" y="7479716"/>
              <a:ext cx="2054374" cy="1940983"/>
            </a:xfrm>
            <a:custGeom>
              <a:avLst/>
              <a:gdLst/>
              <a:ahLst/>
              <a:cxnLst>
                <a:cxn ang="3cd4">
                  <a:pos x="hc" y="t"/>
                </a:cxn>
                <a:cxn ang="cd2">
                  <a:pos x="l" y="vc"/>
                </a:cxn>
                <a:cxn ang="cd4">
                  <a:pos x="hc" y="b"/>
                </a:cxn>
                <a:cxn ang="0">
                  <a:pos x="r" y="vc"/>
                </a:cxn>
              </a:cxnLst>
              <a:rect l="l" t="t" r="r" b="b"/>
              <a:pathLst>
                <a:path w="617" h="583">
                  <a:moveTo>
                    <a:pt x="456" y="0"/>
                  </a:moveTo>
                  <a:cubicBezTo>
                    <a:pt x="431" y="70"/>
                    <a:pt x="416" y="144"/>
                    <a:pt x="415" y="221"/>
                  </a:cubicBezTo>
                  <a:cubicBezTo>
                    <a:pt x="415" y="225"/>
                    <a:pt x="415" y="228"/>
                    <a:pt x="415" y="231"/>
                  </a:cubicBezTo>
                  <a:lnTo>
                    <a:pt x="175" y="231"/>
                  </a:lnTo>
                  <a:lnTo>
                    <a:pt x="175" y="179"/>
                  </a:lnTo>
                  <a:lnTo>
                    <a:pt x="0" y="313"/>
                  </a:lnTo>
                  <a:lnTo>
                    <a:pt x="175" y="446"/>
                  </a:lnTo>
                  <a:lnTo>
                    <a:pt x="175" y="395"/>
                  </a:lnTo>
                  <a:lnTo>
                    <a:pt x="431" y="395"/>
                  </a:lnTo>
                  <a:cubicBezTo>
                    <a:pt x="447" y="462"/>
                    <a:pt x="471" y="525"/>
                    <a:pt x="504" y="583"/>
                  </a:cubicBezTo>
                  <a:lnTo>
                    <a:pt x="617" y="508"/>
                  </a:lnTo>
                  <a:cubicBezTo>
                    <a:pt x="571" y="422"/>
                    <a:pt x="548" y="325"/>
                    <a:pt x="550" y="224"/>
                  </a:cubicBezTo>
                  <a:cubicBezTo>
                    <a:pt x="552" y="164"/>
                    <a:pt x="562" y="106"/>
                    <a:pt x="582" y="50"/>
                  </a:cubicBezTo>
                  <a:close/>
                </a:path>
              </a:pathLst>
            </a:custGeom>
            <a:solidFill>
              <a:schemeClr val="accent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5" name="Freeform 64">
              <a:extLst>
                <a:ext uri="{FF2B5EF4-FFF2-40B4-BE49-F238E27FC236}">
                  <a16:creationId xmlns:a16="http://schemas.microsoft.com/office/drawing/2014/main" id="{6881EFD7-66E9-9143-BD62-215933377500}"/>
                </a:ext>
              </a:extLst>
            </p:cNvPr>
            <p:cNvSpPr/>
            <p:nvPr/>
          </p:nvSpPr>
          <p:spPr>
            <a:xfrm>
              <a:off x="12104627" y="9213928"/>
              <a:ext cx="3008191" cy="2454577"/>
            </a:xfrm>
            <a:custGeom>
              <a:avLst/>
              <a:gdLst/>
              <a:ahLst/>
              <a:cxnLst>
                <a:cxn ang="3cd4">
                  <a:pos x="hc" y="t"/>
                </a:cxn>
                <a:cxn ang="cd2">
                  <a:pos x="l" y="vc"/>
                </a:cxn>
                <a:cxn ang="cd4">
                  <a:pos x="hc" y="b"/>
                </a:cxn>
                <a:cxn ang="0">
                  <a:pos x="r" y="vc"/>
                </a:cxn>
              </a:cxnLst>
              <a:rect l="l" t="t" r="r" b="b"/>
              <a:pathLst>
                <a:path w="903" h="737">
                  <a:moveTo>
                    <a:pt x="819" y="533"/>
                  </a:moveTo>
                  <a:lnTo>
                    <a:pt x="472" y="252"/>
                  </a:lnTo>
                  <a:cubicBezTo>
                    <a:pt x="484" y="237"/>
                    <a:pt x="496" y="224"/>
                    <a:pt x="509" y="209"/>
                  </a:cubicBezTo>
                  <a:cubicBezTo>
                    <a:pt x="547" y="169"/>
                    <a:pt x="582" y="124"/>
                    <a:pt x="610" y="75"/>
                  </a:cubicBezTo>
                  <a:lnTo>
                    <a:pt x="496" y="0"/>
                  </a:lnTo>
                  <a:cubicBezTo>
                    <a:pt x="472" y="42"/>
                    <a:pt x="444" y="80"/>
                    <a:pt x="409" y="115"/>
                  </a:cubicBezTo>
                  <a:cubicBezTo>
                    <a:pt x="286" y="247"/>
                    <a:pt x="209" y="416"/>
                    <a:pt x="195" y="592"/>
                  </a:cubicBezTo>
                  <a:lnTo>
                    <a:pt x="195" y="601"/>
                  </a:lnTo>
                  <a:lnTo>
                    <a:pt x="0" y="601"/>
                  </a:lnTo>
                  <a:lnTo>
                    <a:pt x="0" y="737"/>
                  </a:lnTo>
                  <a:lnTo>
                    <a:pt x="204" y="737"/>
                  </a:lnTo>
                  <a:cubicBezTo>
                    <a:pt x="270" y="737"/>
                    <a:pt x="326" y="685"/>
                    <a:pt x="330" y="619"/>
                  </a:cubicBezTo>
                  <a:lnTo>
                    <a:pt x="331" y="601"/>
                  </a:lnTo>
                  <a:cubicBezTo>
                    <a:pt x="337" y="529"/>
                    <a:pt x="355" y="457"/>
                    <a:pt x="384" y="392"/>
                  </a:cubicBezTo>
                  <a:lnTo>
                    <a:pt x="715" y="659"/>
                  </a:lnTo>
                  <a:lnTo>
                    <a:pt x="682" y="700"/>
                  </a:lnTo>
                  <a:lnTo>
                    <a:pt x="903" y="708"/>
                  </a:lnTo>
                  <a:lnTo>
                    <a:pt x="850" y="493"/>
                  </a:lnTo>
                  <a:close/>
                </a:path>
              </a:pathLst>
            </a:custGeom>
            <a:solidFill>
              <a:schemeClr val="accent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72" name="Freeform 71">
              <a:extLst>
                <a:ext uri="{FF2B5EF4-FFF2-40B4-BE49-F238E27FC236}">
                  <a16:creationId xmlns:a16="http://schemas.microsoft.com/office/drawing/2014/main" id="{5FF1F183-BA68-DB49-AD26-B56611BB9D59}"/>
                </a:ext>
              </a:extLst>
            </p:cNvPr>
            <p:cNvSpPr/>
            <p:nvPr/>
          </p:nvSpPr>
          <p:spPr>
            <a:xfrm>
              <a:off x="9049755" y="9213928"/>
              <a:ext cx="3004856" cy="2454577"/>
            </a:xfrm>
            <a:custGeom>
              <a:avLst/>
              <a:gdLst/>
              <a:ahLst/>
              <a:cxnLst>
                <a:cxn ang="3cd4">
                  <a:pos x="hc" y="t"/>
                </a:cxn>
                <a:cxn ang="cd2">
                  <a:pos x="l" y="vc"/>
                </a:cxn>
                <a:cxn ang="cd4">
                  <a:pos x="hc" y="b"/>
                </a:cxn>
                <a:cxn ang="0">
                  <a:pos x="r" y="vc"/>
                </a:cxn>
              </a:cxnLst>
              <a:rect l="l" t="t" r="r" b="b"/>
              <a:pathLst>
                <a:path w="902" h="737">
                  <a:moveTo>
                    <a:pt x="902" y="601"/>
                  </a:moveTo>
                  <a:lnTo>
                    <a:pt x="707" y="601"/>
                  </a:lnTo>
                  <a:lnTo>
                    <a:pt x="707" y="600"/>
                  </a:lnTo>
                  <a:cubicBezTo>
                    <a:pt x="694" y="420"/>
                    <a:pt x="617" y="247"/>
                    <a:pt x="489" y="112"/>
                  </a:cubicBezTo>
                  <a:cubicBezTo>
                    <a:pt x="457" y="78"/>
                    <a:pt x="430" y="40"/>
                    <a:pt x="406" y="0"/>
                  </a:cubicBezTo>
                  <a:lnTo>
                    <a:pt x="292" y="75"/>
                  </a:lnTo>
                  <a:cubicBezTo>
                    <a:pt x="320" y="123"/>
                    <a:pt x="353" y="167"/>
                    <a:pt x="390" y="205"/>
                  </a:cubicBezTo>
                  <a:cubicBezTo>
                    <a:pt x="405" y="221"/>
                    <a:pt x="418" y="237"/>
                    <a:pt x="430" y="252"/>
                  </a:cubicBezTo>
                  <a:lnTo>
                    <a:pt x="84" y="533"/>
                  </a:lnTo>
                  <a:lnTo>
                    <a:pt x="52" y="493"/>
                  </a:lnTo>
                  <a:lnTo>
                    <a:pt x="0" y="708"/>
                  </a:lnTo>
                  <a:lnTo>
                    <a:pt x="219" y="700"/>
                  </a:lnTo>
                  <a:lnTo>
                    <a:pt x="187" y="659"/>
                  </a:lnTo>
                  <a:lnTo>
                    <a:pt x="516" y="392"/>
                  </a:lnTo>
                  <a:cubicBezTo>
                    <a:pt x="547" y="461"/>
                    <a:pt x="566" y="534"/>
                    <a:pt x="571" y="610"/>
                  </a:cubicBezTo>
                  <a:lnTo>
                    <a:pt x="572" y="619"/>
                  </a:lnTo>
                  <a:cubicBezTo>
                    <a:pt x="576" y="685"/>
                    <a:pt x="633" y="737"/>
                    <a:pt x="699" y="737"/>
                  </a:cubicBezTo>
                  <a:lnTo>
                    <a:pt x="902" y="737"/>
                  </a:lnTo>
                  <a:close/>
                </a:path>
              </a:pathLst>
            </a:custGeom>
            <a:solidFill>
              <a:schemeClr val="accent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73" name="Freeform 72">
              <a:extLst>
                <a:ext uri="{FF2B5EF4-FFF2-40B4-BE49-F238E27FC236}">
                  <a16:creationId xmlns:a16="http://schemas.microsoft.com/office/drawing/2014/main" id="{7A81EA8C-114D-F34E-BAF6-175D39E7D1E5}"/>
                </a:ext>
              </a:extLst>
            </p:cNvPr>
            <p:cNvSpPr/>
            <p:nvPr/>
          </p:nvSpPr>
          <p:spPr>
            <a:xfrm>
              <a:off x="11060774" y="11831921"/>
              <a:ext cx="2087724" cy="363517"/>
            </a:xfrm>
            <a:custGeom>
              <a:avLst/>
              <a:gdLst/>
              <a:ahLst/>
              <a:cxnLst>
                <a:cxn ang="3cd4">
                  <a:pos x="hc" y="t"/>
                </a:cxn>
                <a:cxn ang="cd2">
                  <a:pos x="l" y="vc"/>
                </a:cxn>
                <a:cxn ang="cd4">
                  <a:pos x="hc" y="b"/>
                </a:cxn>
                <a:cxn ang="0">
                  <a:pos x="r" y="vc"/>
                </a:cxn>
              </a:cxnLst>
              <a:rect l="l" t="t" r="r" b="b"/>
              <a:pathLst>
                <a:path w="627" h="110">
                  <a:moveTo>
                    <a:pt x="573" y="110"/>
                  </a:moveTo>
                  <a:lnTo>
                    <a:pt x="55" y="110"/>
                  </a:lnTo>
                  <a:cubicBezTo>
                    <a:pt x="25" y="110"/>
                    <a:pt x="0" y="84"/>
                    <a:pt x="0" y="54"/>
                  </a:cubicBezTo>
                  <a:cubicBezTo>
                    <a:pt x="0" y="25"/>
                    <a:pt x="25" y="0"/>
                    <a:pt x="55" y="0"/>
                  </a:cubicBezTo>
                  <a:lnTo>
                    <a:pt x="573" y="0"/>
                  </a:lnTo>
                  <a:cubicBezTo>
                    <a:pt x="603" y="0"/>
                    <a:pt x="627" y="25"/>
                    <a:pt x="627" y="54"/>
                  </a:cubicBezTo>
                  <a:cubicBezTo>
                    <a:pt x="627" y="84"/>
                    <a:pt x="603" y="110"/>
                    <a:pt x="573" y="110"/>
                  </a:cubicBezTo>
                  <a:close/>
                </a:path>
              </a:pathLst>
            </a:custGeom>
            <a:solidFill>
              <a:srgbClr val="EFF1F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74" name="Freeform 73">
              <a:extLst>
                <a:ext uri="{FF2B5EF4-FFF2-40B4-BE49-F238E27FC236}">
                  <a16:creationId xmlns:a16="http://schemas.microsoft.com/office/drawing/2014/main" id="{146518DC-4D33-4F47-A3B6-6906B9A8B322}"/>
                </a:ext>
              </a:extLst>
            </p:cNvPr>
            <p:cNvSpPr/>
            <p:nvPr/>
          </p:nvSpPr>
          <p:spPr>
            <a:xfrm>
              <a:off x="11060774" y="12352185"/>
              <a:ext cx="2087724" cy="656999"/>
            </a:xfrm>
            <a:custGeom>
              <a:avLst/>
              <a:gdLst/>
              <a:ahLst/>
              <a:cxnLst>
                <a:cxn ang="3cd4">
                  <a:pos x="hc" y="t"/>
                </a:cxn>
                <a:cxn ang="cd2">
                  <a:pos x="l" y="vc"/>
                </a:cxn>
                <a:cxn ang="cd4">
                  <a:pos x="hc" y="b"/>
                </a:cxn>
                <a:cxn ang="0">
                  <a:pos x="r" y="vc"/>
                </a:cxn>
              </a:cxnLst>
              <a:rect l="l" t="t" r="r" b="b"/>
              <a:pathLst>
                <a:path w="627" h="198">
                  <a:moveTo>
                    <a:pt x="486" y="198"/>
                  </a:moveTo>
                  <a:lnTo>
                    <a:pt x="141" y="198"/>
                  </a:lnTo>
                  <a:cubicBezTo>
                    <a:pt x="63" y="198"/>
                    <a:pt x="0" y="134"/>
                    <a:pt x="0" y="57"/>
                  </a:cubicBezTo>
                  <a:cubicBezTo>
                    <a:pt x="0" y="26"/>
                    <a:pt x="27" y="0"/>
                    <a:pt x="58" y="0"/>
                  </a:cubicBezTo>
                  <a:lnTo>
                    <a:pt x="570" y="0"/>
                  </a:lnTo>
                  <a:cubicBezTo>
                    <a:pt x="601" y="0"/>
                    <a:pt x="627" y="26"/>
                    <a:pt x="627" y="57"/>
                  </a:cubicBezTo>
                  <a:cubicBezTo>
                    <a:pt x="627" y="134"/>
                    <a:pt x="564" y="198"/>
                    <a:pt x="486" y="198"/>
                  </a:cubicBezTo>
                  <a:close/>
                </a:path>
              </a:pathLst>
            </a:custGeom>
            <a:solidFill>
              <a:srgbClr val="EFF1F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grpSp>
      <p:sp>
        <p:nvSpPr>
          <p:cNvPr id="76" name="TextBox 75">
            <a:extLst>
              <a:ext uri="{FF2B5EF4-FFF2-40B4-BE49-F238E27FC236}">
                <a16:creationId xmlns:a16="http://schemas.microsoft.com/office/drawing/2014/main" id="{A4B7FB83-0E43-AE44-8CF6-8B75D61C71A3}"/>
              </a:ext>
            </a:extLst>
          </p:cNvPr>
          <p:cNvSpPr txBox="1"/>
          <p:nvPr/>
        </p:nvSpPr>
        <p:spPr>
          <a:xfrm>
            <a:off x="2433677" y="7032168"/>
            <a:ext cx="4801314" cy="646331"/>
          </a:xfrm>
          <a:prstGeom prst="rect">
            <a:avLst/>
          </a:prstGeom>
          <a:noFill/>
        </p:spPr>
        <p:txBody>
          <a:bodyPr wrap="square" rtlCol="0">
            <a:spAutoFit/>
          </a:bodyPr>
          <a:lstStyle/>
          <a:p>
            <a:pPr algn="r"/>
            <a:r>
              <a:rPr lang="en-US" b="1" dirty="0">
                <a:solidFill>
                  <a:schemeClr val="tx2"/>
                </a:solidFill>
                <a:latin typeface="Roboto Medium" panose="02000000000000000000" pitchFamily="2" charset="0"/>
                <a:ea typeface="Roboto Medium" panose="02000000000000000000" pitchFamily="2" charset="0"/>
                <a:cs typeface="Lato" panose="020F0502020204030203" pitchFamily="34" charset="0"/>
              </a:rPr>
              <a:t>Self-Directed Learning</a:t>
            </a:r>
          </a:p>
        </p:txBody>
      </p:sp>
      <p:sp>
        <p:nvSpPr>
          <p:cNvPr id="81" name="TextBox 80">
            <a:extLst>
              <a:ext uri="{FF2B5EF4-FFF2-40B4-BE49-F238E27FC236}">
                <a16:creationId xmlns:a16="http://schemas.microsoft.com/office/drawing/2014/main" id="{CAF2ECF8-3F91-024D-9AF4-531058F46C1E}"/>
              </a:ext>
            </a:extLst>
          </p:cNvPr>
          <p:cNvSpPr txBox="1"/>
          <p:nvPr/>
        </p:nvSpPr>
        <p:spPr>
          <a:xfrm>
            <a:off x="16392447" y="4001076"/>
            <a:ext cx="4943982" cy="646331"/>
          </a:xfrm>
          <a:prstGeom prst="rect">
            <a:avLst/>
          </a:prstGeom>
          <a:noFill/>
        </p:spPr>
        <p:txBody>
          <a:bodyPr wrap="none" rtlCol="0">
            <a:spAutoFit/>
          </a:bodyPr>
          <a:lstStyle/>
          <a:p>
            <a:r>
              <a:rPr lang="en-US" b="1" dirty="0">
                <a:solidFill>
                  <a:schemeClr val="tx2"/>
                </a:solidFill>
                <a:latin typeface="Roboto Medium" panose="02000000000000000000" pitchFamily="2" charset="0"/>
                <a:ea typeface="Roboto Medium" panose="02000000000000000000" pitchFamily="2" charset="0"/>
                <a:cs typeface="Lato" panose="020F0502020204030203" pitchFamily="34" charset="0"/>
              </a:rPr>
              <a:t>Attention Management</a:t>
            </a:r>
          </a:p>
        </p:txBody>
      </p:sp>
      <p:sp>
        <p:nvSpPr>
          <p:cNvPr id="84" name="TextBox 83">
            <a:extLst>
              <a:ext uri="{FF2B5EF4-FFF2-40B4-BE49-F238E27FC236}">
                <a16:creationId xmlns:a16="http://schemas.microsoft.com/office/drawing/2014/main" id="{F11E5561-9C3A-2644-8E37-E17435DEF2B0}"/>
              </a:ext>
            </a:extLst>
          </p:cNvPr>
          <p:cNvSpPr txBox="1"/>
          <p:nvPr/>
        </p:nvSpPr>
        <p:spPr>
          <a:xfrm>
            <a:off x="16256928" y="10115503"/>
            <a:ext cx="3801041" cy="646331"/>
          </a:xfrm>
          <a:prstGeom prst="rect">
            <a:avLst/>
          </a:prstGeom>
          <a:noFill/>
        </p:spPr>
        <p:txBody>
          <a:bodyPr wrap="none" rtlCol="0">
            <a:spAutoFit/>
          </a:bodyPr>
          <a:lstStyle/>
          <a:p>
            <a:r>
              <a:rPr lang="en-US" b="1" dirty="0">
                <a:solidFill>
                  <a:schemeClr val="tx2"/>
                </a:solidFill>
                <a:latin typeface="Roboto Medium" panose="02000000000000000000" pitchFamily="2" charset="0"/>
                <a:ea typeface="Roboto Medium" panose="02000000000000000000" pitchFamily="2" charset="0"/>
                <a:cs typeface="Lato" panose="020F0502020204030203" pitchFamily="34" charset="0"/>
              </a:rPr>
              <a:t>Creative Thinking</a:t>
            </a:r>
          </a:p>
        </p:txBody>
      </p:sp>
      <p:sp>
        <p:nvSpPr>
          <p:cNvPr id="87" name="TextBox 86">
            <a:extLst>
              <a:ext uri="{FF2B5EF4-FFF2-40B4-BE49-F238E27FC236}">
                <a16:creationId xmlns:a16="http://schemas.microsoft.com/office/drawing/2014/main" id="{7192B7C0-3FF9-B047-B757-0D866DBC9354}"/>
              </a:ext>
            </a:extLst>
          </p:cNvPr>
          <p:cNvSpPr txBox="1"/>
          <p:nvPr/>
        </p:nvSpPr>
        <p:spPr>
          <a:xfrm>
            <a:off x="16894038" y="6870480"/>
            <a:ext cx="6245882" cy="646331"/>
          </a:xfrm>
          <a:prstGeom prst="rect">
            <a:avLst/>
          </a:prstGeom>
          <a:noFill/>
        </p:spPr>
        <p:txBody>
          <a:bodyPr wrap="square" rtlCol="0">
            <a:spAutoFit/>
          </a:bodyPr>
          <a:lstStyle/>
          <a:p>
            <a:r>
              <a:rPr lang="en-US" b="1" dirty="0">
                <a:solidFill>
                  <a:schemeClr val="tx2"/>
                </a:solidFill>
                <a:latin typeface="Roboto Medium" panose="02000000000000000000" pitchFamily="2" charset="0"/>
                <a:ea typeface="Roboto Medium" panose="02000000000000000000" pitchFamily="2" charset="0"/>
                <a:cs typeface="Lato" panose="020F0502020204030203" pitchFamily="34" charset="0"/>
              </a:rPr>
              <a:t>Energy &amp; Stress Management</a:t>
            </a:r>
          </a:p>
        </p:txBody>
      </p:sp>
      <p:sp>
        <p:nvSpPr>
          <p:cNvPr id="93" name="TextBox 92">
            <a:extLst>
              <a:ext uri="{FF2B5EF4-FFF2-40B4-BE49-F238E27FC236}">
                <a16:creationId xmlns:a16="http://schemas.microsoft.com/office/drawing/2014/main" id="{C0CDFD2B-CCB0-0143-8345-73F32BCA1038}"/>
              </a:ext>
            </a:extLst>
          </p:cNvPr>
          <p:cNvSpPr txBox="1"/>
          <p:nvPr/>
        </p:nvSpPr>
        <p:spPr>
          <a:xfrm>
            <a:off x="3970542" y="10229803"/>
            <a:ext cx="4081566" cy="646331"/>
          </a:xfrm>
          <a:prstGeom prst="rect">
            <a:avLst/>
          </a:prstGeom>
          <a:noFill/>
        </p:spPr>
        <p:txBody>
          <a:bodyPr wrap="none" rtlCol="0">
            <a:spAutoFit/>
          </a:bodyPr>
          <a:lstStyle/>
          <a:p>
            <a:pPr algn="r"/>
            <a:r>
              <a:rPr lang="en-US" b="1" dirty="0">
                <a:solidFill>
                  <a:schemeClr val="tx2"/>
                </a:solidFill>
                <a:latin typeface="Roboto Medium" panose="02000000000000000000" pitchFamily="2" charset="0"/>
                <a:ea typeface="Roboto Medium" panose="02000000000000000000" pitchFamily="2" charset="0"/>
                <a:cs typeface="Lato" panose="020F0502020204030203" pitchFamily="34" charset="0"/>
              </a:rPr>
              <a:t>Time Management</a:t>
            </a:r>
          </a:p>
        </p:txBody>
      </p:sp>
      <p:sp>
        <p:nvSpPr>
          <p:cNvPr id="95" name="TextBox 94">
            <a:extLst>
              <a:ext uri="{FF2B5EF4-FFF2-40B4-BE49-F238E27FC236}">
                <a16:creationId xmlns:a16="http://schemas.microsoft.com/office/drawing/2014/main" id="{058A2CE9-DCC3-094F-AAD9-63C394A01957}"/>
              </a:ext>
            </a:extLst>
          </p:cNvPr>
          <p:cNvSpPr txBox="1"/>
          <p:nvPr/>
        </p:nvSpPr>
        <p:spPr>
          <a:xfrm>
            <a:off x="10263040" y="6858000"/>
            <a:ext cx="3805850" cy="1569660"/>
          </a:xfrm>
          <a:prstGeom prst="rect">
            <a:avLst/>
          </a:prstGeom>
          <a:noFill/>
          <a:ln>
            <a:noFill/>
          </a:ln>
        </p:spPr>
        <p:txBody>
          <a:bodyPr wrap="square" rtlCol="0">
            <a:spAutoFit/>
          </a:bodyPr>
          <a:lstStyle/>
          <a:p>
            <a:pPr algn="ctr"/>
            <a:r>
              <a:rPr lang="en-US" sz="4800" dirty="0">
                <a:solidFill>
                  <a:schemeClr val="tx2"/>
                </a:solidFill>
                <a:latin typeface="Roboto Medium" panose="02000000000000000000" pitchFamily="2" charset="0"/>
                <a:ea typeface="Roboto Medium" panose="02000000000000000000" pitchFamily="2" charset="0"/>
                <a:cs typeface="Lato Light" panose="020F0502020204030203" pitchFamily="34" charset="0"/>
              </a:rPr>
              <a:t>Productivity </a:t>
            </a:r>
          </a:p>
          <a:p>
            <a:pPr algn="ctr"/>
            <a:r>
              <a:rPr lang="en-US" sz="4800" dirty="0">
                <a:solidFill>
                  <a:schemeClr val="tx2"/>
                </a:solidFill>
                <a:latin typeface="Roboto Medium" panose="02000000000000000000" pitchFamily="2" charset="0"/>
                <a:ea typeface="Roboto Medium" panose="02000000000000000000" pitchFamily="2" charset="0"/>
                <a:cs typeface="Lato Light" panose="020F0502020204030203" pitchFamily="34" charset="0"/>
              </a:rPr>
              <a:t>Practices</a:t>
            </a:r>
          </a:p>
        </p:txBody>
      </p:sp>
      <p:sp>
        <p:nvSpPr>
          <p:cNvPr id="22" name="TextBox 21">
            <a:extLst>
              <a:ext uri="{FF2B5EF4-FFF2-40B4-BE49-F238E27FC236}">
                <a16:creationId xmlns:a16="http://schemas.microsoft.com/office/drawing/2014/main" id="{C2896DD6-E61C-304A-972E-E10069B295EF}"/>
              </a:ext>
            </a:extLst>
          </p:cNvPr>
          <p:cNvSpPr txBox="1"/>
          <p:nvPr/>
        </p:nvSpPr>
        <p:spPr>
          <a:xfrm>
            <a:off x="2721694" y="4788027"/>
            <a:ext cx="5259773" cy="1077218"/>
          </a:xfrm>
          <a:prstGeom prst="rect">
            <a:avLst/>
          </a:prstGeom>
          <a:noFill/>
        </p:spPr>
        <p:txBody>
          <a:bodyPr wrap="none" rtlCol="0">
            <a:spAutoFit/>
          </a:bodyPr>
          <a:lstStyle/>
          <a:p>
            <a:pPr algn="r"/>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Completing work with ease,</a:t>
            </a:r>
          </a:p>
          <a:p>
            <a:pPr algn="r"/>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enjoyment, and satisfaction</a:t>
            </a:r>
          </a:p>
        </p:txBody>
      </p:sp>
      <p:sp>
        <p:nvSpPr>
          <p:cNvPr id="23" name="TextBox 22">
            <a:extLst>
              <a:ext uri="{FF2B5EF4-FFF2-40B4-BE49-F238E27FC236}">
                <a16:creationId xmlns:a16="http://schemas.microsoft.com/office/drawing/2014/main" id="{BF912951-E4EA-314B-A050-8180C724FAFE}"/>
              </a:ext>
            </a:extLst>
          </p:cNvPr>
          <p:cNvSpPr txBox="1"/>
          <p:nvPr/>
        </p:nvSpPr>
        <p:spPr>
          <a:xfrm>
            <a:off x="1270449" y="7731663"/>
            <a:ext cx="6021200" cy="1077218"/>
          </a:xfrm>
          <a:prstGeom prst="rect">
            <a:avLst/>
          </a:prstGeom>
          <a:noFill/>
        </p:spPr>
        <p:txBody>
          <a:bodyPr wrap="none" rtlCol="0">
            <a:spAutoFit/>
          </a:bodyPr>
          <a:lstStyle/>
          <a:p>
            <a:pPr algn="r"/>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Setting goals and taking control</a:t>
            </a:r>
          </a:p>
          <a:p>
            <a:pPr algn="r"/>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of what and how you learn</a:t>
            </a:r>
          </a:p>
        </p:txBody>
      </p:sp>
      <p:sp>
        <p:nvSpPr>
          <p:cNvPr id="24" name="TextBox 23">
            <a:extLst>
              <a:ext uri="{FF2B5EF4-FFF2-40B4-BE49-F238E27FC236}">
                <a16:creationId xmlns:a16="http://schemas.microsoft.com/office/drawing/2014/main" id="{C885AFD2-6214-A848-B02B-979FD5BE1D34}"/>
              </a:ext>
            </a:extLst>
          </p:cNvPr>
          <p:cNvSpPr txBox="1"/>
          <p:nvPr/>
        </p:nvSpPr>
        <p:spPr>
          <a:xfrm>
            <a:off x="3418068" y="10896492"/>
            <a:ext cx="4655441" cy="1077218"/>
          </a:xfrm>
          <a:prstGeom prst="rect">
            <a:avLst/>
          </a:prstGeom>
          <a:noFill/>
        </p:spPr>
        <p:txBody>
          <a:bodyPr wrap="none" rtlCol="0">
            <a:spAutoFit/>
          </a:bodyPr>
          <a:lstStyle/>
          <a:p>
            <a:pPr algn="r"/>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Prioritizing and planning</a:t>
            </a:r>
          </a:p>
          <a:p>
            <a:pPr algn="r"/>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for getting things done</a:t>
            </a:r>
          </a:p>
        </p:txBody>
      </p:sp>
      <p:sp>
        <p:nvSpPr>
          <p:cNvPr id="25" name="TextBox 24">
            <a:extLst>
              <a:ext uri="{FF2B5EF4-FFF2-40B4-BE49-F238E27FC236}">
                <a16:creationId xmlns:a16="http://schemas.microsoft.com/office/drawing/2014/main" id="{0E9E92BD-80B3-C042-953C-4AAB190F8C32}"/>
              </a:ext>
            </a:extLst>
          </p:cNvPr>
          <p:cNvSpPr txBox="1"/>
          <p:nvPr/>
        </p:nvSpPr>
        <p:spPr>
          <a:xfrm>
            <a:off x="16395653" y="4680312"/>
            <a:ext cx="7092006" cy="1077218"/>
          </a:xfrm>
          <a:prstGeom prst="rect">
            <a:avLst/>
          </a:prstGeom>
          <a:noFill/>
        </p:spPr>
        <p:txBody>
          <a:bodyPr wrap="none" rtlCol="0">
            <a:spAutoFit/>
          </a:bodyPr>
          <a:lstStyle/>
          <a:p>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Learning how to focus and</a:t>
            </a:r>
          </a:p>
          <a:p>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concentrate on things you want to do </a:t>
            </a:r>
          </a:p>
        </p:txBody>
      </p:sp>
      <p:sp>
        <p:nvSpPr>
          <p:cNvPr id="26" name="TextBox 25">
            <a:extLst>
              <a:ext uri="{FF2B5EF4-FFF2-40B4-BE49-F238E27FC236}">
                <a16:creationId xmlns:a16="http://schemas.microsoft.com/office/drawing/2014/main" id="{97CF66BF-0E89-5046-A521-086689965764}"/>
              </a:ext>
            </a:extLst>
          </p:cNvPr>
          <p:cNvSpPr txBox="1"/>
          <p:nvPr/>
        </p:nvSpPr>
        <p:spPr>
          <a:xfrm>
            <a:off x="16894038" y="7642272"/>
            <a:ext cx="5958682" cy="1569660"/>
          </a:xfrm>
          <a:prstGeom prst="rect">
            <a:avLst/>
          </a:prstGeom>
          <a:noFill/>
        </p:spPr>
        <p:txBody>
          <a:bodyPr wrap="none" rtlCol="0">
            <a:spAutoFit/>
          </a:bodyPr>
          <a:lstStyle/>
          <a:p>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Creating healthy daily habits to </a:t>
            </a:r>
          </a:p>
          <a:p>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balance rest and productivity</a:t>
            </a:r>
          </a:p>
          <a:p>
            <a:endPar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endParaRPr>
          </a:p>
        </p:txBody>
      </p:sp>
      <p:sp>
        <p:nvSpPr>
          <p:cNvPr id="27" name="TextBox 26">
            <a:extLst>
              <a:ext uri="{FF2B5EF4-FFF2-40B4-BE49-F238E27FC236}">
                <a16:creationId xmlns:a16="http://schemas.microsoft.com/office/drawing/2014/main" id="{FDD13189-3AA6-D54F-B710-12D497081B21}"/>
              </a:ext>
            </a:extLst>
          </p:cNvPr>
          <p:cNvSpPr txBox="1"/>
          <p:nvPr/>
        </p:nvSpPr>
        <p:spPr>
          <a:xfrm>
            <a:off x="16256928" y="10851511"/>
            <a:ext cx="6296917" cy="1077218"/>
          </a:xfrm>
          <a:prstGeom prst="rect">
            <a:avLst/>
          </a:prstGeom>
          <a:noFill/>
        </p:spPr>
        <p:txBody>
          <a:bodyPr wrap="none" rtlCol="0">
            <a:spAutoFit/>
          </a:bodyPr>
          <a:lstStyle/>
          <a:p>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Expressing yourself and problem</a:t>
            </a:r>
          </a:p>
          <a:p>
            <a:r>
              <a:rPr lang="en-US" sz="3200" dirty="0">
                <a:solidFill>
                  <a:schemeClr val="tx2"/>
                </a:solidFill>
                <a:latin typeface="Roboto Medium" panose="02000000000000000000" pitchFamily="2" charset="0"/>
                <a:ea typeface="Roboto Medium" panose="02000000000000000000" pitchFamily="2" charset="0"/>
                <a:cs typeface="Lato" panose="020F0502020204030203" pitchFamily="34" charset="0"/>
              </a:rPr>
              <a:t>solving in new and different ways</a:t>
            </a:r>
          </a:p>
        </p:txBody>
      </p:sp>
      <p:pic>
        <p:nvPicPr>
          <p:cNvPr id="3" name="Picture 2">
            <a:extLst>
              <a:ext uri="{FF2B5EF4-FFF2-40B4-BE49-F238E27FC236}">
                <a16:creationId xmlns:a16="http://schemas.microsoft.com/office/drawing/2014/main" id="{441D66F8-9732-B54F-AF4F-CC6847068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090" y="3716940"/>
            <a:ext cx="1342558" cy="1342558"/>
          </a:xfrm>
          <a:prstGeom prst="rect">
            <a:avLst/>
          </a:prstGeom>
        </p:spPr>
      </p:pic>
      <p:sp>
        <p:nvSpPr>
          <p:cNvPr id="30" name="TextBox 29">
            <a:extLst>
              <a:ext uri="{FF2B5EF4-FFF2-40B4-BE49-F238E27FC236}">
                <a16:creationId xmlns:a16="http://schemas.microsoft.com/office/drawing/2014/main" id="{6AD6ECF7-F8B4-9247-A2F7-DC1F39238890}"/>
              </a:ext>
            </a:extLst>
          </p:cNvPr>
          <p:cNvSpPr txBox="1"/>
          <p:nvPr/>
        </p:nvSpPr>
        <p:spPr>
          <a:xfrm>
            <a:off x="3782153" y="4096580"/>
            <a:ext cx="4390946" cy="646331"/>
          </a:xfrm>
          <a:prstGeom prst="rect">
            <a:avLst/>
          </a:prstGeom>
          <a:noFill/>
        </p:spPr>
        <p:txBody>
          <a:bodyPr wrap="none" rtlCol="0">
            <a:spAutoFit/>
          </a:bodyPr>
          <a:lstStyle/>
          <a:p>
            <a:pPr algn="r"/>
            <a:r>
              <a:rPr lang="en-US" b="1" dirty="0">
                <a:solidFill>
                  <a:schemeClr val="tx2"/>
                </a:solidFill>
                <a:latin typeface="Roboto Medium" panose="02000000000000000000" pitchFamily="2" charset="0"/>
                <a:ea typeface="Roboto Medium" panose="02000000000000000000" pitchFamily="2" charset="0"/>
                <a:cs typeface="Lato" panose="020F0502020204030203" pitchFamily="34" charset="0"/>
              </a:rPr>
              <a:t>Foundations of Flow</a:t>
            </a:r>
          </a:p>
        </p:txBody>
      </p:sp>
    </p:spTree>
    <p:extLst>
      <p:ext uri="{BB962C8B-B14F-4D97-AF65-F5344CB8AC3E}">
        <p14:creationId xmlns:p14="http://schemas.microsoft.com/office/powerpoint/2010/main" val="115368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1" grpId="0"/>
      <p:bldP spid="84" grpId="0"/>
      <p:bldP spid="87" grpId="0"/>
      <p:bldP spid="93" grpId="0"/>
      <p:bldP spid="23" grpId="0"/>
      <p:bldP spid="24" grpId="0"/>
      <p:bldP spid="25" grpId="0"/>
      <p:bldP spid="26" grpId="0"/>
      <p:bldP spid="2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CBG-02.png">
            <a:extLst>
              <a:ext uri="{FF2B5EF4-FFF2-40B4-BE49-F238E27FC236}">
                <a16:creationId xmlns:a16="http://schemas.microsoft.com/office/drawing/2014/main" id="{47C5FDFB-AF84-A843-84D1-D9705561F228}"/>
              </a:ext>
            </a:extLst>
          </p:cNvPr>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3572"/>
            <a:ext cx="24377650" cy="13712428"/>
          </a:xfrm>
          <a:prstGeom prst="rect">
            <a:avLst/>
          </a:prstGeom>
          <a:solidFill>
            <a:schemeClr val="bg2"/>
          </a:solidFill>
          <a:ln w="12700">
            <a:miter lim="400000"/>
          </a:ln>
        </p:spPr>
      </p:pic>
      <p:sp>
        <p:nvSpPr>
          <p:cNvPr id="44" name="CuadroTexto 350">
            <a:extLst>
              <a:ext uri="{FF2B5EF4-FFF2-40B4-BE49-F238E27FC236}">
                <a16:creationId xmlns:a16="http://schemas.microsoft.com/office/drawing/2014/main" id="{EB85846B-B4DD-D346-BE0C-37F878C3F360}"/>
              </a:ext>
            </a:extLst>
          </p:cNvPr>
          <p:cNvSpPr txBox="1"/>
          <p:nvPr/>
        </p:nvSpPr>
        <p:spPr>
          <a:xfrm>
            <a:off x="0" y="1416755"/>
            <a:ext cx="24377649" cy="1323439"/>
          </a:xfrm>
          <a:prstGeom prst="rect">
            <a:avLst/>
          </a:prstGeom>
          <a:noFill/>
        </p:spPr>
        <p:txBody>
          <a:bodyPr wrap="square" rtlCol="0">
            <a:spAutoFit/>
          </a:bodyPr>
          <a:lstStyle/>
          <a:p>
            <a:pPr algn="ctr"/>
            <a:r>
              <a:rPr lang="en-US" sz="8000" b="1" dirty="0">
                <a:solidFill>
                  <a:schemeClr val="bg1"/>
                </a:solidFill>
                <a:latin typeface="Poppins" pitchFamily="2" charset="77"/>
                <a:ea typeface="Lato Heavy" charset="0"/>
                <a:cs typeface="Poppins" pitchFamily="2" charset="77"/>
              </a:rPr>
              <a:t>Journal Activity</a:t>
            </a:r>
          </a:p>
        </p:txBody>
      </p:sp>
      <p:sp>
        <p:nvSpPr>
          <p:cNvPr id="31" name="Freeform 1">
            <a:extLst>
              <a:ext uri="{FF2B5EF4-FFF2-40B4-BE49-F238E27FC236}">
                <a16:creationId xmlns:a16="http://schemas.microsoft.com/office/drawing/2014/main" id="{C9C2D0BB-0A56-7F47-8061-8B4D103F88C3}"/>
              </a:ext>
            </a:extLst>
          </p:cNvPr>
          <p:cNvSpPr/>
          <p:nvPr/>
        </p:nvSpPr>
        <p:spPr>
          <a:xfrm flipH="1">
            <a:off x="6629400" y="3360872"/>
            <a:ext cx="11315700" cy="8677679"/>
          </a:xfrm>
          <a:custGeom>
            <a:avLst/>
            <a:gdLst/>
            <a:ahLst/>
            <a:cxnLst>
              <a:cxn ang="3cd4">
                <a:pos x="hc" y="t"/>
              </a:cxn>
              <a:cxn ang="cd2">
                <a:pos x="l" y="vc"/>
              </a:cxn>
              <a:cxn ang="cd4">
                <a:pos x="hc" y="b"/>
              </a:cxn>
              <a:cxn ang="0">
                <a:pos x="r" y="vc"/>
              </a:cxn>
            </a:cxnLst>
            <a:rect l="l" t="t" r="r" b="b"/>
            <a:pathLst>
              <a:path w="2796" h="6175">
                <a:moveTo>
                  <a:pt x="2796" y="6175"/>
                </a:moveTo>
                <a:lnTo>
                  <a:pt x="0" y="4938"/>
                </a:lnTo>
                <a:lnTo>
                  <a:pt x="0" y="0"/>
                </a:lnTo>
                <a:lnTo>
                  <a:pt x="2796" y="0"/>
                </a:lnTo>
                <a:close/>
              </a:path>
            </a:pathLst>
          </a:custGeom>
          <a:noFill/>
          <a:ln w="63500" cap="flat">
            <a:solidFill>
              <a:schemeClr val="accent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4" name="Freeform 3">
            <a:extLst>
              <a:ext uri="{FF2B5EF4-FFF2-40B4-BE49-F238E27FC236}">
                <a16:creationId xmlns:a16="http://schemas.microsoft.com/office/drawing/2014/main" id="{B9342469-A60D-174A-B7A0-C00F45B68034}"/>
              </a:ext>
            </a:extLst>
          </p:cNvPr>
          <p:cNvSpPr>
            <a:spLocks noChangeArrowheads="1"/>
          </p:cNvSpPr>
          <p:nvPr/>
        </p:nvSpPr>
        <p:spPr bwMode="auto">
          <a:xfrm>
            <a:off x="11249015" y="10135344"/>
            <a:ext cx="2175738" cy="2180206"/>
          </a:xfrm>
          <a:custGeom>
            <a:avLst/>
            <a:gdLst>
              <a:gd name="T0" fmla="*/ 772752 w 2149"/>
              <a:gd name="T1" fmla="*/ 386990 h 2150"/>
              <a:gd name="T2" fmla="*/ 386376 w 2149"/>
              <a:gd name="T3" fmla="*/ 774340 h 2150"/>
              <a:gd name="T4" fmla="*/ 0 w 2149"/>
              <a:gd name="T5" fmla="*/ 386990 h 2150"/>
              <a:gd name="T6" fmla="*/ 386376 w 2149"/>
              <a:gd name="T7" fmla="*/ 0 h 2150"/>
              <a:gd name="T8" fmla="*/ 772752 w 2149"/>
              <a:gd name="T9" fmla="*/ 386990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 h="2150">
                <a:moveTo>
                  <a:pt x="2148" y="1074"/>
                </a:moveTo>
                <a:cubicBezTo>
                  <a:pt x="2148" y="1668"/>
                  <a:pt x="1667" y="2149"/>
                  <a:pt x="1074" y="2149"/>
                </a:cubicBezTo>
                <a:cubicBezTo>
                  <a:pt x="481" y="2149"/>
                  <a:pt x="0" y="1668"/>
                  <a:pt x="0" y="1074"/>
                </a:cubicBezTo>
                <a:cubicBezTo>
                  <a:pt x="0" y="481"/>
                  <a:pt x="481" y="0"/>
                  <a:pt x="1074" y="0"/>
                </a:cubicBezTo>
                <a:cubicBezTo>
                  <a:pt x="1667" y="0"/>
                  <a:pt x="2148" y="481"/>
                  <a:pt x="2148" y="1074"/>
                </a:cubicBezTo>
              </a:path>
            </a:pathLst>
          </a:custGeom>
          <a:solidFill>
            <a:schemeClr val="accent1"/>
          </a:solidFill>
          <a:ln w="63500">
            <a:noFill/>
          </a:ln>
          <a:effectLst/>
        </p:spPr>
        <p:txBody>
          <a:bodyPr wrap="none" anchor="ctr"/>
          <a:lstStyle/>
          <a:p>
            <a:pPr algn="ctr"/>
            <a:endParaRPr lang="en-US" sz="6000" dirty="0">
              <a:solidFill>
                <a:schemeClr val="bg1"/>
              </a:solidFill>
              <a:latin typeface="Poppins Medium" pitchFamily="2" charset="77"/>
              <a:cs typeface="Poppins Medium" pitchFamily="2" charset="77"/>
            </a:endParaRPr>
          </a:p>
        </p:txBody>
      </p:sp>
      <p:sp>
        <p:nvSpPr>
          <p:cNvPr id="66" name="CuadroTexto 395">
            <a:extLst>
              <a:ext uri="{FF2B5EF4-FFF2-40B4-BE49-F238E27FC236}">
                <a16:creationId xmlns:a16="http://schemas.microsoft.com/office/drawing/2014/main" id="{480F3BE5-00FD-CB4C-9186-163EF4FA0232}"/>
              </a:ext>
            </a:extLst>
          </p:cNvPr>
          <p:cNvSpPr txBox="1"/>
          <p:nvPr/>
        </p:nvSpPr>
        <p:spPr>
          <a:xfrm>
            <a:off x="7014418" y="3734144"/>
            <a:ext cx="10644932" cy="1200329"/>
          </a:xfrm>
          <a:prstGeom prst="rect">
            <a:avLst/>
          </a:prstGeom>
          <a:noFill/>
        </p:spPr>
        <p:txBody>
          <a:bodyPr wrap="square" rtlCol="0">
            <a:spAutoFit/>
          </a:bodyPr>
          <a:lstStyle/>
          <a:p>
            <a:pPr algn="ctr"/>
            <a:r>
              <a:rPr lang="en-US" b="1" dirty="0">
                <a:solidFill>
                  <a:schemeClr val="bg1"/>
                </a:solidFill>
                <a:latin typeface="Poppins Medium" pitchFamily="2" charset="77"/>
                <a:ea typeface="Roboto Medium" panose="02000000000000000000" pitchFamily="2" charset="0"/>
                <a:cs typeface="Poppins Medium" pitchFamily="2" charset="77"/>
              </a:rPr>
              <a:t>Use page 10 of your journal to</a:t>
            </a:r>
          </a:p>
          <a:p>
            <a:pPr algn="ctr"/>
            <a:r>
              <a:rPr lang="en-US" b="1" dirty="0">
                <a:solidFill>
                  <a:schemeClr val="bg1"/>
                </a:solidFill>
                <a:latin typeface="Poppins Medium" pitchFamily="2" charset="77"/>
                <a:ea typeface="Roboto Medium" panose="02000000000000000000" pitchFamily="2" charset="0"/>
                <a:cs typeface="Poppins Medium" pitchFamily="2" charset="77"/>
              </a:rPr>
              <a:t>help you reflect.</a:t>
            </a:r>
          </a:p>
        </p:txBody>
      </p:sp>
      <p:pic>
        <p:nvPicPr>
          <p:cNvPr id="9" name="Picture 8">
            <a:extLst>
              <a:ext uri="{FF2B5EF4-FFF2-40B4-BE49-F238E27FC236}">
                <a16:creationId xmlns:a16="http://schemas.microsoft.com/office/drawing/2014/main" id="{57724D87-039F-6E4D-B9AE-FCAF8912D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5209" y="5307745"/>
            <a:ext cx="3516373" cy="4550600"/>
          </a:xfrm>
          <a:prstGeom prst="rect">
            <a:avLst/>
          </a:prstGeom>
        </p:spPr>
      </p:pic>
      <p:pic>
        <p:nvPicPr>
          <p:cNvPr id="7" name="Picture 6">
            <a:extLst>
              <a:ext uri="{FF2B5EF4-FFF2-40B4-BE49-F238E27FC236}">
                <a16:creationId xmlns:a16="http://schemas.microsoft.com/office/drawing/2014/main" id="{41032F45-55DE-4240-B541-FF8B7F6C1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8371" y="10429987"/>
            <a:ext cx="1551414" cy="1551414"/>
          </a:xfrm>
          <a:prstGeom prst="rect">
            <a:avLst/>
          </a:prstGeom>
        </p:spPr>
      </p:pic>
      <p:grpSp>
        <p:nvGrpSpPr>
          <p:cNvPr id="2" name="Group 1">
            <a:extLst>
              <a:ext uri="{FF2B5EF4-FFF2-40B4-BE49-F238E27FC236}">
                <a16:creationId xmlns:a16="http://schemas.microsoft.com/office/drawing/2014/main" id="{1E5F82F7-722D-202B-9CD8-D223D57B05F2}"/>
              </a:ext>
            </a:extLst>
          </p:cNvPr>
          <p:cNvGrpSpPr/>
          <p:nvPr/>
        </p:nvGrpSpPr>
        <p:grpSpPr>
          <a:xfrm>
            <a:off x="23643882" y="636982"/>
            <a:ext cx="746125" cy="447675"/>
            <a:chOff x="23107650" y="1436813"/>
            <a:chExt cx="746125" cy="447675"/>
          </a:xfrm>
        </p:grpSpPr>
        <p:sp>
          <p:nvSpPr>
            <p:cNvPr id="3" name="Rectangle 2">
              <a:extLst>
                <a:ext uri="{FF2B5EF4-FFF2-40B4-BE49-F238E27FC236}">
                  <a16:creationId xmlns:a16="http://schemas.microsoft.com/office/drawing/2014/main" id="{AD9B01C3-45E0-E037-9E64-F7C4433B2ADE}"/>
                </a:ext>
              </a:extLst>
            </p:cNvPr>
            <p:cNvSpPr/>
            <p:nvPr/>
          </p:nvSpPr>
          <p:spPr>
            <a:xfrm>
              <a:off x="23345775" y="1436813"/>
              <a:ext cx="508000" cy="447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9DB3E3F7-D6E5-9D9C-9FB2-4F7877F3B5B4}"/>
                </a:ext>
              </a:extLst>
            </p:cNvPr>
            <p:cNvSpPr/>
            <p:nvPr/>
          </p:nvSpPr>
          <p:spPr>
            <a:xfrm>
              <a:off x="23107650" y="1436813"/>
              <a:ext cx="508000" cy="44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F4A6919-4BA8-12FA-8ADE-663C045CD327}"/>
              </a:ext>
            </a:extLst>
          </p:cNvPr>
          <p:cNvSpPr/>
          <p:nvPr/>
        </p:nvSpPr>
        <p:spPr>
          <a:xfrm>
            <a:off x="23587915" y="640433"/>
            <a:ext cx="810637" cy="400110"/>
          </a:xfrm>
          <a:prstGeom prst="rect">
            <a:avLst/>
          </a:prstGeom>
        </p:spPr>
        <p:txBody>
          <a:bodyPr wrap="square">
            <a:spAutoFit/>
          </a:bodyPr>
          <a:lstStyle/>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59</a:t>
            </a:r>
          </a:p>
        </p:txBody>
      </p:sp>
    </p:spTree>
    <p:extLst>
      <p:ext uri="{BB962C8B-B14F-4D97-AF65-F5344CB8AC3E}">
        <p14:creationId xmlns:p14="http://schemas.microsoft.com/office/powerpoint/2010/main" val="46126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ElegantBG-02.png"/>
          <p:cNvPicPr/>
          <p:nvPr/>
        </p:nvPicPr>
        <p:blipFill>
          <a:blip r:embed="rId3"/>
          <a:stretch>
            <a:fillRect/>
          </a:stretch>
        </p:blipFill>
        <p:spPr>
          <a:xfrm>
            <a:off x="0" y="1786"/>
            <a:ext cx="24377650" cy="13712428"/>
          </a:xfrm>
          <a:prstGeom prst="rect">
            <a:avLst/>
          </a:prstGeom>
          <a:ln w="12700">
            <a:miter lim="400000"/>
          </a:ln>
        </p:spPr>
      </p:pic>
      <p:sp>
        <p:nvSpPr>
          <p:cNvPr id="54" name="Shape 54"/>
          <p:cNvSpPr/>
          <p:nvPr/>
        </p:nvSpPr>
        <p:spPr>
          <a:xfrm>
            <a:off x="2404178" y="7333397"/>
            <a:ext cx="19616390" cy="24622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10000" b="0" cap="all" spc="400">
                <a:solidFill>
                  <a:srgbClr val="FFFFFF"/>
                </a:solidFill>
                <a:latin typeface="+mn-lt"/>
                <a:ea typeface="+mn-ea"/>
                <a:cs typeface="+mn-cs"/>
                <a:sym typeface="Playfair Display"/>
              </a:defRPr>
            </a:lvl1pPr>
          </a:lstStyle>
          <a:p>
            <a:pPr lvl="0" algn="ctr">
              <a:defRPr sz="1800" cap="none" spc="0">
                <a:solidFill>
                  <a:srgbClr val="000000"/>
                </a:solidFill>
              </a:defRPr>
            </a:pPr>
            <a:r>
              <a:rPr lang="en-US" sz="8000" dirty="0">
                <a:solidFill>
                  <a:schemeClr val="bg1"/>
                </a:solidFill>
                <a:latin typeface="Poppins" pitchFamily="2" charset="77"/>
                <a:ea typeface="Lato Medium" panose="020F0502020204030203" pitchFamily="34" charset="0"/>
                <a:cs typeface="Poppins" pitchFamily="2" charset="77"/>
              </a:rPr>
              <a:t>I can find my “flow state” in</a:t>
            </a:r>
          </a:p>
          <a:p>
            <a:pPr lvl="0" algn="ctr">
              <a:defRPr sz="1800" cap="none" spc="0">
                <a:solidFill>
                  <a:srgbClr val="000000"/>
                </a:solidFill>
              </a:defRPr>
            </a:pPr>
            <a:r>
              <a:rPr lang="en-US" sz="8000" dirty="0">
                <a:solidFill>
                  <a:schemeClr val="bg1"/>
                </a:solidFill>
                <a:latin typeface="Poppins" pitchFamily="2" charset="77"/>
                <a:ea typeface="Lato Medium" panose="020F0502020204030203" pitchFamily="34" charset="0"/>
                <a:cs typeface="Poppins" pitchFamily="2" charset="77"/>
              </a:rPr>
              <a:t>the learning environment.</a:t>
            </a:r>
            <a:endParaRPr sz="8000" dirty="0">
              <a:solidFill>
                <a:schemeClr val="bg1"/>
              </a:solidFill>
              <a:latin typeface="Poppins" pitchFamily="2" charset="77"/>
              <a:ea typeface="Lato Medium" panose="020F0502020204030203" pitchFamily="34" charset="0"/>
              <a:cs typeface="Poppins" pitchFamily="2" charset="77"/>
            </a:endParaRPr>
          </a:p>
        </p:txBody>
      </p:sp>
      <p:sp>
        <p:nvSpPr>
          <p:cNvPr id="55" name="Shape 55"/>
          <p:cNvSpPr/>
          <p:nvPr/>
        </p:nvSpPr>
        <p:spPr>
          <a:xfrm>
            <a:off x="9731999" y="5311875"/>
            <a:ext cx="4913653" cy="1137528"/>
          </a:xfrm>
          <a:prstGeom prst="rect">
            <a:avLst/>
          </a:prstGeom>
          <a:solidFill>
            <a:srgbClr val="56CDCA"/>
          </a:solidFill>
          <a:ln w="12700">
            <a:miter lim="400000"/>
          </a:ln>
        </p:spPr>
        <p:txBody>
          <a:bodyPr lIns="0" tIns="0" rIns="0" bIns="0" anchor="ctr"/>
          <a:lstStyle/>
          <a:p>
            <a:pPr lvl="0">
              <a:defRPr sz="3200" b="0" spc="0">
                <a:solidFill>
                  <a:srgbClr val="FFFFFF"/>
                </a:solidFill>
                <a:latin typeface="Helvetica Light"/>
                <a:ea typeface="Helvetica Light"/>
                <a:cs typeface="Helvetica Light"/>
                <a:sym typeface="Helvetica Light"/>
              </a:defRPr>
            </a:pPr>
            <a:endParaRPr sz="3199"/>
          </a:p>
        </p:txBody>
      </p:sp>
      <p:sp>
        <p:nvSpPr>
          <p:cNvPr id="56" name="Shape 56"/>
          <p:cNvSpPr/>
          <p:nvPr/>
        </p:nvSpPr>
        <p:spPr>
          <a:xfrm>
            <a:off x="9835909" y="5290748"/>
            <a:ext cx="4752928" cy="1179784"/>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lvl1pPr>
              <a:defRPr sz="5000" b="0" cap="all" spc="800">
                <a:solidFill>
                  <a:srgbClr val="000000"/>
                </a:solidFill>
                <a:latin typeface="+mn-lt"/>
                <a:ea typeface="+mn-ea"/>
                <a:cs typeface="+mn-cs"/>
                <a:sym typeface="Playfair Display"/>
              </a:defRPr>
            </a:lvl1pPr>
          </a:lstStyle>
          <a:p>
            <a:pPr lvl="0" algn="ctr">
              <a:defRPr sz="1800" cap="none" spc="0"/>
            </a:pPr>
            <a:r>
              <a:rPr lang="en-US" sz="7000">
                <a:latin typeface="Lato Medium" panose="020F0502020204030203" pitchFamily="34" charset="0"/>
                <a:ea typeface="Lato Medium" panose="020F0502020204030203" pitchFamily="34" charset="0"/>
                <a:cs typeface="Lato Medium" panose="020F0502020204030203" pitchFamily="34" charset="0"/>
              </a:rPr>
              <a:t>LESSON 1</a:t>
            </a:r>
            <a:endParaRPr sz="7000">
              <a:latin typeface="Lato Medium" panose="020F0502020204030203" pitchFamily="34" charset="0"/>
              <a:ea typeface="Lato Medium" panose="020F0502020204030203" pitchFamily="34" charset="0"/>
              <a:cs typeface="Lato Medium" panose="020F0502020204030203" pitchFamily="34" charset="0"/>
            </a:endParaRPr>
          </a:p>
        </p:txBody>
      </p:sp>
      <p:sp>
        <p:nvSpPr>
          <p:cNvPr id="7" name="Shape 35">
            <a:extLst>
              <a:ext uri="{FF2B5EF4-FFF2-40B4-BE49-F238E27FC236}">
                <a16:creationId xmlns:a16="http://schemas.microsoft.com/office/drawing/2014/main" id="{26DCCFDE-F6EB-D341-B4C5-76D5F79459BC}"/>
              </a:ext>
            </a:extLst>
          </p:cNvPr>
          <p:cNvSpPr/>
          <p:nvPr/>
        </p:nvSpPr>
        <p:spPr>
          <a:xfrm>
            <a:off x="1866952" y="-1667492"/>
            <a:ext cx="3931173" cy="48302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defRPr sz="18000" spc="-180">
                <a:solidFill>
                  <a:srgbClr val="FFFFFF"/>
                </a:solidFill>
              </a:defRPr>
            </a:lvl1pPr>
          </a:lstStyle>
          <a:p>
            <a:pPr lvl="0" algn="ctr">
              <a:defRPr sz="1800" b="0" spc="0">
                <a:solidFill>
                  <a:srgbClr val="000000"/>
                </a:solidFill>
              </a:defRPr>
            </a:pPr>
            <a:r>
              <a:rPr sz="19000" b="1"/>
              <a:t>1</a:t>
            </a:r>
          </a:p>
        </p:txBody>
      </p:sp>
      <p:sp>
        <p:nvSpPr>
          <p:cNvPr id="11" name="Freeform 10">
            <a:extLst>
              <a:ext uri="{FF2B5EF4-FFF2-40B4-BE49-F238E27FC236}">
                <a16:creationId xmlns:a16="http://schemas.microsoft.com/office/drawing/2014/main" id="{7F4DCFF4-CD67-2B41-94FB-5B86D9D3E29F}"/>
              </a:ext>
            </a:extLst>
          </p:cNvPr>
          <p:cNvSpPr>
            <a:spLocks noChangeArrowheads="1"/>
          </p:cNvSpPr>
          <p:nvPr/>
        </p:nvSpPr>
        <p:spPr bwMode="auto">
          <a:xfrm>
            <a:off x="2209563" y="30874"/>
            <a:ext cx="3226038" cy="3383920"/>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chemeClr val="accent4"/>
          </a:solidFill>
          <a:ln>
            <a:noFill/>
          </a:ln>
          <a:effectLst/>
        </p:spPr>
        <p:txBody>
          <a:bodyPr wrap="none" anchor="ctr"/>
          <a:lstStyle/>
          <a:p>
            <a:endParaRPr lang="en-US">
              <a:solidFill>
                <a:schemeClr val="bg2"/>
              </a:solidFill>
            </a:endParaRPr>
          </a:p>
        </p:txBody>
      </p:sp>
      <p:sp>
        <p:nvSpPr>
          <p:cNvPr id="13" name="CuadroTexto 496">
            <a:extLst>
              <a:ext uri="{FF2B5EF4-FFF2-40B4-BE49-F238E27FC236}">
                <a16:creationId xmlns:a16="http://schemas.microsoft.com/office/drawing/2014/main" id="{ADE58E4A-37C6-DF4E-ACD3-57FA943D35AC}"/>
              </a:ext>
            </a:extLst>
          </p:cNvPr>
          <p:cNvSpPr txBox="1"/>
          <p:nvPr/>
        </p:nvSpPr>
        <p:spPr>
          <a:xfrm>
            <a:off x="2605793" y="-32755"/>
            <a:ext cx="2382777" cy="3170099"/>
          </a:xfrm>
          <a:prstGeom prst="rect">
            <a:avLst/>
          </a:prstGeom>
          <a:noFill/>
        </p:spPr>
        <p:txBody>
          <a:bodyPr wrap="square" rtlCol="0">
            <a:spAutoFit/>
          </a:bodyPr>
          <a:lstStyle/>
          <a:p>
            <a:pPr algn="ctr"/>
            <a:r>
              <a:rPr lang="en-US" sz="20000" b="1">
                <a:solidFill>
                  <a:schemeClr val="bg1"/>
                </a:solidFill>
                <a:latin typeface="Lato" charset="0"/>
                <a:ea typeface="Lato" charset="0"/>
                <a:cs typeface="Lato" charset="0"/>
              </a:rPr>
              <a:t>1</a:t>
            </a:r>
          </a:p>
        </p:txBody>
      </p:sp>
    </p:spTree>
    <p:extLst>
      <p:ext uri="{BB962C8B-B14F-4D97-AF65-F5344CB8AC3E}">
        <p14:creationId xmlns:p14="http://schemas.microsoft.com/office/powerpoint/2010/main" val="27786950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
          <p:cNvSpPr>
            <a:spLocks noChangeArrowheads="1"/>
          </p:cNvSpPr>
          <p:nvPr/>
        </p:nvSpPr>
        <p:spPr bwMode="auto">
          <a:xfrm>
            <a:off x="-594492" y="6316057"/>
            <a:ext cx="25418351" cy="3956808"/>
          </a:xfrm>
          <a:custGeom>
            <a:avLst/>
            <a:gdLst>
              <a:gd name="T0" fmla="*/ 0 w 21047"/>
              <a:gd name="T1" fmla="*/ 3275 h 3276"/>
              <a:gd name="T2" fmla="*/ 0 w 21047"/>
              <a:gd name="T3" fmla="*/ 3275 h 3276"/>
              <a:gd name="T4" fmla="*/ 7400 w 21047"/>
              <a:gd name="T5" fmla="*/ 1210 h 3276"/>
              <a:gd name="T6" fmla="*/ 7400 w 21047"/>
              <a:gd name="T7" fmla="*/ 1210 h 3276"/>
              <a:gd name="T8" fmla="*/ 12300 w 21047"/>
              <a:gd name="T9" fmla="*/ 2826 h 3276"/>
              <a:gd name="T10" fmla="*/ 12300 w 21047"/>
              <a:gd name="T11" fmla="*/ 2826 h 3276"/>
              <a:gd name="T12" fmla="*/ 21046 w 21047"/>
              <a:gd name="T13" fmla="*/ 0 h 3276"/>
            </a:gdLst>
            <a:ahLst/>
            <a:cxnLst>
              <a:cxn ang="0">
                <a:pos x="T0" y="T1"/>
              </a:cxn>
              <a:cxn ang="0">
                <a:pos x="T2" y="T3"/>
              </a:cxn>
              <a:cxn ang="0">
                <a:pos x="T4" y="T5"/>
              </a:cxn>
              <a:cxn ang="0">
                <a:pos x="T6" y="T7"/>
              </a:cxn>
              <a:cxn ang="0">
                <a:pos x="T8" y="T9"/>
              </a:cxn>
              <a:cxn ang="0">
                <a:pos x="T10" y="T11"/>
              </a:cxn>
              <a:cxn ang="0">
                <a:pos x="T12" y="T13"/>
              </a:cxn>
            </a:cxnLst>
            <a:rect l="0" t="0" r="r" b="b"/>
            <a:pathLst>
              <a:path w="21047" h="3276">
                <a:moveTo>
                  <a:pt x="0" y="3275"/>
                </a:moveTo>
                <a:lnTo>
                  <a:pt x="0" y="3275"/>
                </a:lnTo>
                <a:cubicBezTo>
                  <a:pt x="1791" y="2104"/>
                  <a:pt x="4446" y="808"/>
                  <a:pt x="7400" y="1210"/>
                </a:cubicBezTo>
                <a:lnTo>
                  <a:pt x="7400" y="1210"/>
                </a:lnTo>
                <a:cubicBezTo>
                  <a:pt x="9534" y="1502"/>
                  <a:pt x="10330" y="2477"/>
                  <a:pt x="12300" y="2826"/>
                </a:cubicBezTo>
                <a:lnTo>
                  <a:pt x="12300" y="2826"/>
                </a:lnTo>
                <a:cubicBezTo>
                  <a:pt x="14185" y="3160"/>
                  <a:pt x="17032" y="2903"/>
                  <a:pt x="21046" y="0"/>
                </a:cubicBezTo>
              </a:path>
            </a:pathLst>
          </a:custGeom>
          <a:noFill/>
          <a:ln w="1270000" cap="flat">
            <a:solidFill>
              <a:srgbClr val="797979">
                <a:alpha val="25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Freeform 2"/>
          <p:cNvSpPr>
            <a:spLocks noChangeArrowheads="1"/>
          </p:cNvSpPr>
          <p:nvPr/>
        </p:nvSpPr>
        <p:spPr bwMode="auto">
          <a:xfrm>
            <a:off x="-70602" y="6747420"/>
            <a:ext cx="23852670" cy="3371005"/>
          </a:xfrm>
          <a:custGeom>
            <a:avLst/>
            <a:gdLst>
              <a:gd name="T0" fmla="*/ 0 w 19750"/>
              <a:gd name="T1" fmla="*/ 2430 h 2791"/>
              <a:gd name="T2" fmla="*/ 0 w 19750"/>
              <a:gd name="T3" fmla="*/ 2430 h 2791"/>
              <a:gd name="T4" fmla="*/ 6608 w 19750"/>
              <a:gd name="T5" fmla="*/ 854 h 2791"/>
              <a:gd name="T6" fmla="*/ 6608 w 19750"/>
              <a:gd name="T7" fmla="*/ 854 h 2791"/>
              <a:gd name="T8" fmla="*/ 11509 w 19750"/>
              <a:gd name="T9" fmla="*/ 2470 h 2791"/>
              <a:gd name="T10" fmla="*/ 11509 w 19750"/>
              <a:gd name="T11" fmla="*/ 2470 h 2791"/>
              <a:gd name="T12" fmla="*/ 19749 w 19750"/>
              <a:gd name="T13" fmla="*/ 0 h 2791"/>
            </a:gdLst>
            <a:ahLst/>
            <a:cxnLst>
              <a:cxn ang="0">
                <a:pos x="T0" y="T1"/>
              </a:cxn>
              <a:cxn ang="0">
                <a:pos x="T2" y="T3"/>
              </a:cxn>
              <a:cxn ang="0">
                <a:pos x="T4" y="T5"/>
              </a:cxn>
              <a:cxn ang="0">
                <a:pos x="T6" y="T7"/>
              </a:cxn>
              <a:cxn ang="0">
                <a:pos x="T8" y="T9"/>
              </a:cxn>
              <a:cxn ang="0">
                <a:pos x="T10" y="T11"/>
              </a:cxn>
              <a:cxn ang="0">
                <a:pos x="T12" y="T13"/>
              </a:cxn>
            </a:cxnLst>
            <a:rect l="0" t="0" r="r" b="b"/>
            <a:pathLst>
              <a:path w="19750" h="2791">
                <a:moveTo>
                  <a:pt x="0" y="2430"/>
                </a:moveTo>
                <a:lnTo>
                  <a:pt x="0" y="2430"/>
                </a:lnTo>
                <a:cubicBezTo>
                  <a:pt x="1740" y="1422"/>
                  <a:pt x="4063" y="508"/>
                  <a:pt x="6608" y="854"/>
                </a:cubicBezTo>
                <a:lnTo>
                  <a:pt x="6608" y="854"/>
                </a:lnTo>
                <a:cubicBezTo>
                  <a:pt x="8743" y="1146"/>
                  <a:pt x="9539" y="2121"/>
                  <a:pt x="11509" y="2470"/>
                </a:cubicBezTo>
                <a:lnTo>
                  <a:pt x="11509" y="2470"/>
                </a:lnTo>
                <a:cubicBezTo>
                  <a:pt x="13313" y="2790"/>
                  <a:pt x="16000" y="2567"/>
                  <a:pt x="19749" y="0"/>
                </a:cubicBezTo>
              </a:path>
            </a:pathLst>
          </a:custGeom>
          <a:noFill/>
          <a:ln w="38100" cap="flat">
            <a:solidFill>
              <a:srgbClr val="FFFFFF"/>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Freeform 4"/>
          <p:cNvSpPr>
            <a:spLocks noChangeArrowheads="1"/>
          </p:cNvSpPr>
          <p:nvPr/>
        </p:nvSpPr>
        <p:spPr bwMode="auto">
          <a:xfrm>
            <a:off x="859551" y="6820542"/>
            <a:ext cx="3008879" cy="3008879"/>
          </a:xfrm>
          <a:custGeom>
            <a:avLst/>
            <a:gdLst>
              <a:gd name="T0" fmla="*/ 0 w 2491"/>
              <a:gd name="T1" fmla="*/ 1243 h 2490"/>
              <a:gd name="T2" fmla="*/ 0 w 2491"/>
              <a:gd name="T3" fmla="*/ 1243 h 2490"/>
              <a:gd name="T4" fmla="*/ 1245 w 2491"/>
              <a:gd name="T5" fmla="*/ 2489 h 2490"/>
              <a:gd name="T6" fmla="*/ 1245 w 2491"/>
              <a:gd name="T7" fmla="*/ 2489 h 2490"/>
              <a:gd name="T8" fmla="*/ 2490 w 2491"/>
              <a:gd name="T9" fmla="*/ 1243 h 2490"/>
              <a:gd name="T10" fmla="*/ 2490 w 2491"/>
              <a:gd name="T11" fmla="*/ 1243 h 2490"/>
              <a:gd name="T12" fmla="*/ 1245 w 2491"/>
              <a:gd name="T13" fmla="*/ 0 h 2490"/>
              <a:gd name="T14" fmla="*/ 1245 w 2491"/>
              <a:gd name="T15" fmla="*/ 0 h 2490"/>
              <a:gd name="T16" fmla="*/ 0 w 2491"/>
              <a:gd name="T17" fmla="*/ 1243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90">
                <a:moveTo>
                  <a:pt x="0" y="1243"/>
                </a:moveTo>
                <a:lnTo>
                  <a:pt x="0" y="1243"/>
                </a:lnTo>
                <a:cubicBezTo>
                  <a:pt x="0" y="1931"/>
                  <a:pt x="557" y="2489"/>
                  <a:pt x="1245" y="2489"/>
                </a:cubicBezTo>
                <a:lnTo>
                  <a:pt x="1245" y="2489"/>
                </a:lnTo>
                <a:cubicBezTo>
                  <a:pt x="1933" y="2489"/>
                  <a:pt x="2490" y="1931"/>
                  <a:pt x="2490" y="1243"/>
                </a:cubicBezTo>
                <a:lnTo>
                  <a:pt x="2490" y="1243"/>
                </a:lnTo>
                <a:cubicBezTo>
                  <a:pt x="2490" y="557"/>
                  <a:pt x="1933" y="0"/>
                  <a:pt x="1245" y="0"/>
                </a:cubicBezTo>
                <a:lnTo>
                  <a:pt x="1245" y="0"/>
                </a:lnTo>
                <a:cubicBezTo>
                  <a:pt x="557" y="0"/>
                  <a:pt x="0" y="557"/>
                  <a:pt x="0" y="1243"/>
                </a:cubicBezTo>
              </a:path>
            </a:pathLst>
          </a:custGeom>
          <a:solidFill>
            <a:schemeClr val="accent4"/>
          </a:solidFill>
          <a:ln>
            <a:noFill/>
          </a:ln>
          <a:effectLst/>
        </p:spPr>
        <p:txBody>
          <a:bodyPr wrap="none" anchor="ctr"/>
          <a:lstStyle/>
          <a:p>
            <a:endParaRPr lang="en-US"/>
          </a:p>
        </p:txBody>
      </p:sp>
      <p:sp>
        <p:nvSpPr>
          <p:cNvPr id="63" name="Freeform 8"/>
          <p:cNvSpPr>
            <a:spLocks noChangeArrowheads="1"/>
          </p:cNvSpPr>
          <p:nvPr/>
        </p:nvSpPr>
        <p:spPr bwMode="auto">
          <a:xfrm>
            <a:off x="5936852" y="5953946"/>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chemeClr val="accent1"/>
          </a:solidFill>
          <a:ln>
            <a:noFill/>
          </a:ln>
          <a:effectLst/>
        </p:spPr>
        <p:txBody>
          <a:bodyPr wrap="none" anchor="ctr"/>
          <a:lstStyle/>
          <a:p>
            <a:endParaRPr lang="en-US"/>
          </a:p>
        </p:txBody>
      </p:sp>
      <p:sp>
        <p:nvSpPr>
          <p:cNvPr id="71" name="Freeform 12"/>
          <p:cNvSpPr>
            <a:spLocks noChangeArrowheads="1"/>
          </p:cNvSpPr>
          <p:nvPr/>
        </p:nvSpPr>
        <p:spPr bwMode="auto">
          <a:xfrm>
            <a:off x="10528189" y="7568341"/>
            <a:ext cx="3008879" cy="3008879"/>
          </a:xfrm>
          <a:custGeom>
            <a:avLst/>
            <a:gdLst>
              <a:gd name="T0" fmla="*/ 0 w 2492"/>
              <a:gd name="T1" fmla="*/ 1245 h 2491"/>
              <a:gd name="T2" fmla="*/ 0 w 2492"/>
              <a:gd name="T3" fmla="*/ 1245 h 2491"/>
              <a:gd name="T4" fmla="*/ 1245 w 2492"/>
              <a:gd name="T5" fmla="*/ 2490 h 2491"/>
              <a:gd name="T6" fmla="*/ 1245 w 2492"/>
              <a:gd name="T7" fmla="*/ 2490 h 2491"/>
              <a:gd name="T8" fmla="*/ 2491 w 2492"/>
              <a:gd name="T9" fmla="*/ 1245 h 2491"/>
              <a:gd name="T10" fmla="*/ 2491 w 2492"/>
              <a:gd name="T11" fmla="*/ 1245 h 2491"/>
              <a:gd name="T12" fmla="*/ 1245 w 2492"/>
              <a:gd name="T13" fmla="*/ 0 h 2491"/>
              <a:gd name="T14" fmla="*/ 1245 w 2492"/>
              <a:gd name="T15" fmla="*/ 0 h 2491"/>
              <a:gd name="T16" fmla="*/ 0 w 2492"/>
              <a:gd name="T17" fmla="*/ 1245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2" h="2491">
                <a:moveTo>
                  <a:pt x="0" y="1245"/>
                </a:moveTo>
                <a:lnTo>
                  <a:pt x="0" y="1245"/>
                </a:lnTo>
                <a:cubicBezTo>
                  <a:pt x="0" y="1933"/>
                  <a:pt x="558" y="2490"/>
                  <a:pt x="1245" y="2490"/>
                </a:cubicBezTo>
                <a:lnTo>
                  <a:pt x="1245" y="2490"/>
                </a:lnTo>
                <a:cubicBezTo>
                  <a:pt x="1933" y="2490"/>
                  <a:pt x="2491" y="1933"/>
                  <a:pt x="2491" y="1245"/>
                </a:cubicBezTo>
                <a:lnTo>
                  <a:pt x="2491" y="1245"/>
                </a:lnTo>
                <a:cubicBezTo>
                  <a:pt x="2491" y="558"/>
                  <a:pt x="1933" y="0"/>
                  <a:pt x="1245" y="0"/>
                </a:cubicBezTo>
                <a:lnTo>
                  <a:pt x="1245" y="0"/>
                </a:lnTo>
                <a:cubicBezTo>
                  <a:pt x="558" y="0"/>
                  <a:pt x="0" y="558"/>
                  <a:pt x="0" y="1245"/>
                </a:cubicBezTo>
              </a:path>
            </a:pathLst>
          </a:custGeom>
          <a:solidFill>
            <a:schemeClr val="accent2"/>
          </a:solidFill>
          <a:ln>
            <a:noFill/>
          </a:ln>
          <a:effectLst/>
        </p:spPr>
        <p:txBody>
          <a:bodyPr wrap="none" anchor="ctr"/>
          <a:lstStyle/>
          <a:p>
            <a:endParaRPr lang="en-US"/>
          </a:p>
        </p:txBody>
      </p:sp>
      <p:sp>
        <p:nvSpPr>
          <p:cNvPr id="80" name="Freeform 16"/>
          <p:cNvSpPr>
            <a:spLocks noChangeArrowheads="1"/>
          </p:cNvSpPr>
          <p:nvPr/>
        </p:nvSpPr>
        <p:spPr bwMode="auto">
          <a:xfrm>
            <a:off x="15751569" y="8315353"/>
            <a:ext cx="3008875" cy="3008875"/>
          </a:xfrm>
          <a:custGeom>
            <a:avLst/>
            <a:gdLst>
              <a:gd name="T0" fmla="*/ 0 w 2490"/>
              <a:gd name="T1" fmla="*/ 1244 h 2490"/>
              <a:gd name="T2" fmla="*/ 0 w 2490"/>
              <a:gd name="T3" fmla="*/ 1244 h 2490"/>
              <a:gd name="T4" fmla="*/ 1245 w 2490"/>
              <a:gd name="T5" fmla="*/ 2489 h 2490"/>
              <a:gd name="T6" fmla="*/ 1245 w 2490"/>
              <a:gd name="T7" fmla="*/ 2489 h 2490"/>
              <a:gd name="T8" fmla="*/ 2489 w 2490"/>
              <a:gd name="T9" fmla="*/ 1244 h 2490"/>
              <a:gd name="T10" fmla="*/ 2489 w 2490"/>
              <a:gd name="T11" fmla="*/ 1244 h 2490"/>
              <a:gd name="T12" fmla="*/ 1245 w 2490"/>
              <a:gd name="T13" fmla="*/ 0 h 2490"/>
              <a:gd name="T14" fmla="*/ 1245 w 2490"/>
              <a:gd name="T15" fmla="*/ 0 h 2490"/>
              <a:gd name="T16" fmla="*/ 0 w 2490"/>
              <a:gd name="T17" fmla="*/ 124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0" h="2490">
                <a:moveTo>
                  <a:pt x="0" y="1244"/>
                </a:moveTo>
                <a:lnTo>
                  <a:pt x="0" y="1244"/>
                </a:lnTo>
                <a:cubicBezTo>
                  <a:pt x="0" y="1932"/>
                  <a:pt x="557" y="2489"/>
                  <a:pt x="1245" y="2489"/>
                </a:cubicBezTo>
                <a:lnTo>
                  <a:pt x="1245" y="2489"/>
                </a:lnTo>
                <a:cubicBezTo>
                  <a:pt x="1932" y="2489"/>
                  <a:pt x="2489" y="1932"/>
                  <a:pt x="2489" y="1244"/>
                </a:cubicBezTo>
                <a:lnTo>
                  <a:pt x="2489" y="1244"/>
                </a:lnTo>
                <a:cubicBezTo>
                  <a:pt x="2489" y="556"/>
                  <a:pt x="1932" y="0"/>
                  <a:pt x="1245" y="0"/>
                </a:cubicBezTo>
                <a:lnTo>
                  <a:pt x="1245" y="0"/>
                </a:lnTo>
                <a:cubicBezTo>
                  <a:pt x="557" y="0"/>
                  <a:pt x="0" y="556"/>
                  <a:pt x="0" y="1244"/>
                </a:cubicBezTo>
              </a:path>
            </a:pathLst>
          </a:custGeom>
          <a:solidFill>
            <a:schemeClr val="accent3"/>
          </a:solidFill>
          <a:ln>
            <a:noFill/>
          </a:ln>
          <a:effectLst/>
        </p:spPr>
        <p:txBody>
          <a:bodyPr wrap="none" anchor="ctr"/>
          <a:lstStyle/>
          <a:p>
            <a:endParaRPr lang="en-US"/>
          </a:p>
        </p:txBody>
      </p:sp>
      <p:sp>
        <p:nvSpPr>
          <p:cNvPr id="238" name="CuadroTexto 237"/>
          <p:cNvSpPr txBox="1"/>
          <p:nvPr/>
        </p:nvSpPr>
        <p:spPr>
          <a:xfrm>
            <a:off x="5126916" y="9230471"/>
            <a:ext cx="4624491" cy="1200329"/>
          </a:xfrm>
          <a:prstGeom prst="rect">
            <a:avLst/>
          </a:prstGeom>
          <a:noFill/>
        </p:spPr>
        <p:txBody>
          <a:bodyPr wrap="square" rtlCol="0">
            <a:spAutoFit/>
          </a:bodyPr>
          <a:lstStyle/>
          <a:p>
            <a:pPr algn="ctr"/>
            <a:r>
              <a:rPr lang="en-US">
                <a:latin typeface="Lato" charset="0"/>
                <a:ea typeface="Lato" charset="0"/>
                <a:cs typeface="Lato" charset="0"/>
              </a:rPr>
              <a:t>I can direct my focused attention.</a:t>
            </a:r>
          </a:p>
        </p:txBody>
      </p:sp>
      <p:sp>
        <p:nvSpPr>
          <p:cNvPr id="239" name="CuadroTexto 238"/>
          <p:cNvSpPr txBox="1"/>
          <p:nvPr/>
        </p:nvSpPr>
        <p:spPr>
          <a:xfrm>
            <a:off x="14952522" y="11483832"/>
            <a:ext cx="4624491" cy="1754326"/>
          </a:xfrm>
          <a:prstGeom prst="rect">
            <a:avLst/>
          </a:prstGeom>
          <a:noFill/>
        </p:spPr>
        <p:txBody>
          <a:bodyPr wrap="square" rtlCol="0">
            <a:spAutoFit/>
          </a:bodyPr>
          <a:lstStyle/>
          <a:p>
            <a:pPr algn="ctr"/>
            <a:r>
              <a:rPr lang="en-US">
                <a:latin typeface="Lato" charset="0"/>
                <a:ea typeface="Lato" charset="0"/>
                <a:cs typeface="Lato" charset="0"/>
              </a:rPr>
              <a:t>I can create habits that support energy and focus.</a:t>
            </a:r>
          </a:p>
        </p:txBody>
      </p:sp>
      <p:sp>
        <p:nvSpPr>
          <p:cNvPr id="240" name="CuadroTexto 239"/>
          <p:cNvSpPr txBox="1"/>
          <p:nvPr/>
        </p:nvSpPr>
        <p:spPr>
          <a:xfrm>
            <a:off x="9653003" y="10751947"/>
            <a:ext cx="4624491" cy="2308324"/>
          </a:xfrm>
          <a:prstGeom prst="rect">
            <a:avLst/>
          </a:prstGeom>
          <a:noFill/>
        </p:spPr>
        <p:txBody>
          <a:bodyPr wrap="square" rtlCol="0">
            <a:spAutoFit/>
          </a:bodyPr>
          <a:lstStyle/>
          <a:p>
            <a:pPr algn="ctr"/>
            <a:r>
              <a:rPr lang="en-US">
                <a:latin typeface="Lato" charset="0"/>
                <a:ea typeface="Lato" charset="0"/>
                <a:cs typeface="Lato" charset="0"/>
              </a:rPr>
              <a:t>I can problem solve when it’s hard to concentrate or be productive.</a:t>
            </a:r>
          </a:p>
        </p:txBody>
      </p:sp>
      <p:sp>
        <p:nvSpPr>
          <p:cNvPr id="241" name="CuadroTexto 240"/>
          <p:cNvSpPr txBox="1"/>
          <p:nvPr/>
        </p:nvSpPr>
        <p:spPr>
          <a:xfrm>
            <a:off x="181358" y="10482071"/>
            <a:ext cx="4624491" cy="1754326"/>
          </a:xfrm>
          <a:prstGeom prst="rect">
            <a:avLst/>
          </a:prstGeom>
          <a:noFill/>
        </p:spPr>
        <p:txBody>
          <a:bodyPr wrap="square" rtlCol="0">
            <a:spAutoFit/>
          </a:bodyPr>
          <a:lstStyle/>
          <a:p>
            <a:pPr algn="ctr"/>
            <a:r>
              <a:rPr lang="en-US">
                <a:latin typeface="Lato" charset="0"/>
                <a:ea typeface="Lato" charset="0"/>
                <a:cs typeface="Lato" charset="0"/>
              </a:rPr>
              <a:t>I can find my flow state in the learning environment.</a:t>
            </a:r>
          </a:p>
        </p:txBody>
      </p:sp>
      <p:sp>
        <p:nvSpPr>
          <p:cNvPr id="242" name="CuadroTexto 241"/>
          <p:cNvSpPr txBox="1"/>
          <p:nvPr/>
        </p:nvSpPr>
        <p:spPr>
          <a:xfrm>
            <a:off x="1208267" y="7058928"/>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01</a:t>
            </a:r>
          </a:p>
        </p:txBody>
      </p:sp>
      <p:sp>
        <p:nvSpPr>
          <p:cNvPr id="243" name="CuadroTexto 242"/>
          <p:cNvSpPr txBox="1"/>
          <p:nvPr/>
        </p:nvSpPr>
        <p:spPr>
          <a:xfrm>
            <a:off x="6265632" y="6194992"/>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02</a:t>
            </a:r>
          </a:p>
        </p:txBody>
      </p:sp>
      <p:sp>
        <p:nvSpPr>
          <p:cNvPr id="244" name="CuadroTexto 243"/>
          <p:cNvSpPr txBox="1"/>
          <p:nvPr/>
        </p:nvSpPr>
        <p:spPr>
          <a:xfrm>
            <a:off x="10841152" y="7846383"/>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03</a:t>
            </a:r>
          </a:p>
        </p:txBody>
      </p:sp>
      <p:sp>
        <p:nvSpPr>
          <p:cNvPr id="245" name="CuadroTexto 244"/>
          <p:cNvSpPr txBox="1"/>
          <p:nvPr/>
        </p:nvSpPr>
        <p:spPr>
          <a:xfrm>
            <a:off x="16078462" y="8615469"/>
            <a:ext cx="2416046"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04</a:t>
            </a:r>
          </a:p>
        </p:txBody>
      </p:sp>
      <p:sp>
        <p:nvSpPr>
          <p:cNvPr id="17" name="CuadroTexto 222">
            <a:extLst>
              <a:ext uri="{FF2B5EF4-FFF2-40B4-BE49-F238E27FC236}">
                <a16:creationId xmlns:a16="http://schemas.microsoft.com/office/drawing/2014/main" id="{DAB5A539-74E3-AA48-92B6-83694FB99F36}"/>
              </a:ext>
            </a:extLst>
          </p:cNvPr>
          <p:cNvSpPr txBox="1"/>
          <p:nvPr/>
        </p:nvSpPr>
        <p:spPr>
          <a:xfrm>
            <a:off x="6158524" y="2044979"/>
            <a:ext cx="12529391" cy="1938992"/>
          </a:xfrm>
          <a:prstGeom prst="rect">
            <a:avLst/>
          </a:prstGeom>
          <a:noFill/>
        </p:spPr>
        <p:txBody>
          <a:bodyPr wrap="none" rtlCol="0">
            <a:spAutoFit/>
          </a:bodyPr>
          <a:lstStyle/>
          <a:p>
            <a:pPr algn="ctr"/>
            <a:r>
              <a:rPr lang="en-US" sz="6000" b="1">
                <a:solidFill>
                  <a:schemeClr val="tx2"/>
                </a:solidFill>
                <a:latin typeface="Poppins" pitchFamily="2" charset="77"/>
                <a:ea typeface="Lato Medium" panose="020F0502020204030203" pitchFamily="34" charset="0"/>
                <a:cs typeface="Poppins" pitchFamily="2" charset="77"/>
              </a:rPr>
              <a:t>Here’s what you’ll learn in each</a:t>
            </a:r>
          </a:p>
          <a:p>
            <a:pPr algn="ctr"/>
            <a:r>
              <a:rPr lang="en-US" sz="6000" b="1">
                <a:solidFill>
                  <a:schemeClr val="tx2"/>
                </a:solidFill>
                <a:latin typeface="Poppins" pitchFamily="2" charset="77"/>
                <a:ea typeface="Lato Medium" panose="020F0502020204030203" pitchFamily="34" charset="0"/>
                <a:cs typeface="Poppins" pitchFamily="2" charset="77"/>
              </a:rPr>
              <a:t>lesson about flow…</a:t>
            </a:r>
          </a:p>
        </p:txBody>
      </p:sp>
      <p:sp>
        <p:nvSpPr>
          <p:cNvPr id="18" name="Freeform 8">
            <a:extLst>
              <a:ext uri="{FF2B5EF4-FFF2-40B4-BE49-F238E27FC236}">
                <a16:creationId xmlns:a16="http://schemas.microsoft.com/office/drawing/2014/main" id="{DC33C3D0-9702-C646-8911-8156274DFBB2}"/>
              </a:ext>
            </a:extLst>
          </p:cNvPr>
          <p:cNvSpPr>
            <a:spLocks noChangeArrowheads="1"/>
          </p:cNvSpPr>
          <p:nvPr/>
        </p:nvSpPr>
        <p:spPr bwMode="auto">
          <a:xfrm>
            <a:off x="20390047" y="6208922"/>
            <a:ext cx="3008875" cy="3003551"/>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rgbClr val="445469"/>
          </a:solidFill>
          <a:ln>
            <a:noFill/>
          </a:ln>
          <a:effectLst/>
        </p:spPr>
        <p:txBody>
          <a:bodyPr wrap="none" anchor="ctr"/>
          <a:lstStyle/>
          <a:p>
            <a:endParaRPr lang="en-US"/>
          </a:p>
        </p:txBody>
      </p:sp>
      <p:sp>
        <p:nvSpPr>
          <p:cNvPr id="19" name="CuadroTexto 237">
            <a:extLst>
              <a:ext uri="{FF2B5EF4-FFF2-40B4-BE49-F238E27FC236}">
                <a16:creationId xmlns:a16="http://schemas.microsoft.com/office/drawing/2014/main" id="{1A1EECF4-6058-DA49-B19B-086C8D5E83A7}"/>
              </a:ext>
            </a:extLst>
          </p:cNvPr>
          <p:cNvSpPr txBox="1"/>
          <p:nvPr/>
        </p:nvSpPr>
        <p:spPr>
          <a:xfrm>
            <a:off x="19616207" y="9665669"/>
            <a:ext cx="4624491" cy="1754326"/>
          </a:xfrm>
          <a:prstGeom prst="rect">
            <a:avLst/>
          </a:prstGeom>
          <a:noFill/>
        </p:spPr>
        <p:txBody>
          <a:bodyPr wrap="square" rtlCol="0">
            <a:spAutoFit/>
          </a:bodyPr>
          <a:lstStyle/>
          <a:p>
            <a:pPr algn="ctr"/>
            <a:r>
              <a:rPr lang="en-US" dirty="0">
                <a:latin typeface="Lato" charset="0"/>
                <a:ea typeface="Lato" charset="0"/>
                <a:cs typeface="Lato" charset="0"/>
              </a:rPr>
              <a:t>I can develop a toolbox of strategies to help me find flow.</a:t>
            </a:r>
          </a:p>
        </p:txBody>
      </p:sp>
      <p:sp>
        <p:nvSpPr>
          <p:cNvPr id="20" name="CuadroTexto 242">
            <a:extLst>
              <a:ext uri="{FF2B5EF4-FFF2-40B4-BE49-F238E27FC236}">
                <a16:creationId xmlns:a16="http://schemas.microsoft.com/office/drawing/2014/main" id="{612E9AA3-3BCB-1A4A-8BC7-FC2A44C416BF}"/>
              </a:ext>
            </a:extLst>
          </p:cNvPr>
          <p:cNvSpPr txBox="1"/>
          <p:nvPr/>
        </p:nvSpPr>
        <p:spPr>
          <a:xfrm>
            <a:off x="20718827" y="6449968"/>
            <a:ext cx="2419252" cy="2400657"/>
          </a:xfrm>
          <a:prstGeom prst="rect">
            <a:avLst/>
          </a:prstGeom>
          <a:noFill/>
        </p:spPr>
        <p:txBody>
          <a:bodyPr wrap="none" rtlCol="0">
            <a:spAutoFit/>
          </a:bodyPr>
          <a:lstStyle/>
          <a:p>
            <a:r>
              <a:rPr lang="en-US" sz="15000" b="1" dirty="0">
                <a:solidFill>
                  <a:schemeClr val="bg1"/>
                </a:solidFill>
                <a:latin typeface="Lato" charset="0"/>
                <a:ea typeface="Lato" charset="0"/>
                <a:cs typeface="Lato" charset="0"/>
              </a:rPr>
              <a:t>05</a:t>
            </a:r>
          </a:p>
        </p:txBody>
      </p:sp>
    </p:spTree>
    <p:extLst>
      <p:ext uri="{BB962C8B-B14F-4D97-AF65-F5344CB8AC3E}">
        <p14:creationId xmlns:p14="http://schemas.microsoft.com/office/powerpoint/2010/main" val="37406944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63" grpId="0" animBg="1"/>
      <p:bldP spid="71" grpId="0" animBg="1"/>
      <p:bldP spid="80" grpId="0" animBg="1"/>
      <p:bldP spid="238" grpId="0"/>
      <p:bldP spid="239" grpId="0"/>
      <p:bldP spid="240" grpId="0"/>
      <p:bldP spid="241" grpId="0"/>
      <p:bldP spid="242" grpId="0"/>
      <p:bldP spid="243" grpId="0"/>
      <p:bldP spid="244" grpId="0"/>
      <p:bldP spid="245" grpId="0"/>
      <p:bldP spid="18" grpId="0" animBg="1"/>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BAB834-84FA-3A4B-9D99-444FCB5FA429}"/>
              </a:ext>
            </a:extLst>
          </p:cNvPr>
          <p:cNvSpPr txBox="1"/>
          <p:nvPr/>
        </p:nvSpPr>
        <p:spPr>
          <a:xfrm>
            <a:off x="4807444" y="1128742"/>
            <a:ext cx="14685526" cy="1938992"/>
          </a:xfrm>
          <a:prstGeom prst="rect">
            <a:avLst/>
          </a:prstGeom>
          <a:noFill/>
          <a:ln>
            <a:noFill/>
          </a:ln>
        </p:spPr>
        <p:txBody>
          <a:bodyPr wrap="square" rtlCol="0">
            <a:spAutoFit/>
          </a:bodyPr>
          <a:lstStyle/>
          <a:p>
            <a:pPr algn="ctr"/>
            <a:r>
              <a:rPr lang="en-US" sz="6000" b="1">
                <a:solidFill>
                  <a:schemeClr val="tx2"/>
                </a:solidFill>
                <a:latin typeface="Poppins Medium" pitchFamily="2" charset="77"/>
                <a:ea typeface="Roboto Medium" panose="02000000000000000000" pitchFamily="2" charset="0"/>
                <a:cs typeface="Poppins Medium" pitchFamily="2" charset="77"/>
              </a:rPr>
              <a:t>Why would we learn about</a:t>
            </a:r>
          </a:p>
          <a:p>
            <a:pPr algn="ctr"/>
            <a:r>
              <a:rPr lang="en-US" sz="6000" b="1">
                <a:solidFill>
                  <a:schemeClr val="tx2"/>
                </a:solidFill>
                <a:latin typeface="Poppins Medium" pitchFamily="2" charset="77"/>
                <a:ea typeface="Roboto Medium" panose="02000000000000000000" pitchFamily="2" charset="0"/>
                <a:cs typeface="Poppins Medium" pitchFamily="2" charset="77"/>
              </a:rPr>
              <a:t>flow in school? </a:t>
            </a:r>
          </a:p>
        </p:txBody>
      </p:sp>
      <p:grpSp>
        <p:nvGrpSpPr>
          <p:cNvPr id="27" name="Group 26">
            <a:extLst>
              <a:ext uri="{FF2B5EF4-FFF2-40B4-BE49-F238E27FC236}">
                <a16:creationId xmlns:a16="http://schemas.microsoft.com/office/drawing/2014/main" id="{527AB308-6BFB-5F4A-9698-B2A3E241D6A1}"/>
              </a:ext>
            </a:extLst>
          </p:cNvPr>
          <p:cNvGrpSpPr/>
          <p:nvPr/>
        </p:nvGrpSpPr>
        <p:grpSpPr>
          <a:xfrm>
            <a:off x="5876857" y="4610800"/>
            <a:ext cx="1612004" cy="1612003"/>
            <a:chOff x="18760835" y="6711236"/>
            <a:chExt cx="2519748" cy="2519746"/>
          </a:xfrm>
        </p:grpSpPr>
        <p:grpSp>
          <p:nvGrpSpPr>
            <p:cNvPr id="29" name="Group 28">
              <a:extLst>
                <a:ext uri="{FF2B5EF4-FFF2-40B4-BE49-F238E27FC236}">
                  <a16:creationId xmlns:a16="http://schemas.microsoft.com/office/drawing/2014/main" id="{43523604-A3DC-0046-922C-11987B8F9646}"/>
                </a:ext>
              </a:extLst>
            </p:cNvPr>
            <p:cNvGrpSpPr/>
            <p:nvPr/>
          </p:nvGrpSpPr>
          <p:grpSpPr>
            <a:xfrm>
              <a:off x="19403068" y="7424351"/>
              <a:ext cx="1235280" cy="940350"/>
              <a:chOff x="17083598" y="2386671"/>
              <a:chExt cx="1081851" cy="823555"/>
            </a:xfrm>
            <a:solidFill>
              <a:schemeClr val="bg1"/>
            </a:solidFill>
          </p:grpSpPr>
          <p:sp>
            <p:nvSpPr>
              <p:cNvPr id="30" name="Freeform 16">
                <a:extLst>
                  <a:ext uri="{FF2B5EF4-FFF2-40B4-BE49-F238E27FC236}">
                    <a16:creationId xmlns:a16="http://schemas.microsoft.com/office/drawing/2014/main" id="{5A3EFB95-BDBA-1948-946C-2F6F2959442D}"/>
                  </a:ext>
                </a:extLst>
              </p:cNvPr>
              <p:cNvSpPr>
                <a:spLocks noChangeArrowheads="1"/>
              </p:cNvSpPr>
              <p:nvPr/>
            </p:nvSpPr>
            <p:spPr bwMode="auto">
              <a:xfrm>
                <a:off x="17495376" y="2667430"/>
                <a:ext cx="262040" cy="265783"/>
              </a:xfrm>
              <a:custGeom>
                <a:avLst/>
                <a:gdLst>
                  <a:gd name="T0" fmla="*/ 83434 w 309"/>
                  <a:gd name="T1" fmla="*/ 32306 h 314"/>
                  <a:gd name="T2" fmla="*/ 83434 w 309"/>
                  <a:gd name="T3" fmla="*/ 79329 h 314"/>
                  <a:gd name="T4" fmla="*/ 83434 w 309"/>
                  <a:gd name="T5" fmla="*/ 79329 h 314"/>
                  <a:gd name="T6" fmla="*/ 77680 w 309"/>
                  <a:gd name="T7" fmla="*/ 85790 h 314"/>
                  <a:gd name="T8" fmla="*/ 32367 w 309"/>
                  <a:gd name="T9" fmla="*/ 85790 h 314"/>
                  <a:gd name="T10" fmla="*/ 32367 w 309"/>
                  <a:gd name="T11" fmla="*/ 85790 h 314"/>
                  <a:gd name="T12" fmla="*/ 26612 w 309"/>
                  <a:gd name="T13" fmla="*/ 79329 h 314"/>
                  <a:gd name="T14" fmla="*/ 26612 w 309"/>
                  <a:gd name="T15" fmla="*/ 32306 h 314"/>
                  <a:gd name="T16" fmla="*/ 26612 w 309"/>
                  <a:gd name="T17" fmla="*/ 32306 h 314"/>
                  <a:gd name="T18" fmla="*/ 32367 w 309"/>
                  <a:gd name="T19" fmla="*/ 26204 h 314"/>
                  <a:gd name="T20" fmla="*/ 77680 w 309"/>
                  <a:gd name="T21" fmla="*/ 26204 h 314"/>
                  <a:gd name="T22" fmla="*/ 77680 w 309"/>
                  <a:gd name="T23" fmla="*/ 26204 h 314"/>
                  <a:gd name="T24" fmla="*/ 83434 w 309"/>
                  <a:gd name="T25" fmla="*/ 32306 h 314"/>
                  <a:gd name="T26" fmla="*/ 32367 w 309"/>
                  <a:gd name="T27" fmla="*/ 0 h 314"/>
                  <a:gd name="T28" fmla="*/ 32367 w 309"/>
                  <a:gd name="T29" fmla="*/ 0 h 314"/>
                  <a:gd name="T30" fmla="*/ 0 w 309"/>
                  <a:gd name="T31" fmla="*/ 32306 h 314"/>
                  <a:gd name="T32" fmla="*/ 0 w 309"/>
                  <a:gd name="T33" fmla="*/ 79329 h 314"/>
                  <a:gd name="T34" fmla="*/ 0 w 309"/>
                  <a:gd name="T35" fmla="*/ 79329 h 314"/>
                  <a:gd name="T36" fmla="*/ 32367 w 309"/>
                  <a:gd name="T37" fmla="*/ 112353 h 314"/>
                  <a:gd name="T38" fmla="*/ 77680 w 309"/>
                  <a:gd name="T39" fmla="*/ 112353 h 314"/>
                  <a:gd name="T40" fmla="*/ 77680 w 309"/>
                  <a:gd name="T41" fmla="*/ 112353 h 314"/>
                  <a:gd name="T42" fmla="*/ 110765 w 309"/>
                  <a:gd name="T43" fmla="*/ 79329 h 314"/>
                  <a:gd name="T44" fmla="*/ 110765 w 309"/>
                  <a:gd name="T45" fmla="*/ 32306 h 314"/>
                  <a:gd name="T46" fmla="*/ 110765 w 309"/>
                  <a:gd name="T47" fmla="*/ 32306 h 314"/>
                  <a:gd name="T48" fmla="*/ 77680 w 309"/>
                  <a:gd name="T49" fmla="*/ 0 h 314"/>
                  <a:gd name="T50" fmla="*/ 32367 w 309"/>
                  <a:gd name="T51" fmla="*/ 0 h 3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9" h="314">
                    <a:moveTo>
                      <a:pt x="232" y="90"/>
                    </a:moveTo>
                    <a:lnTo>
                      <a:pt x="232" y="221"/>
                    </a:lnTo>
                    <a:cubicBezTo>
                      <a:pt x="232" y="232"/>
                      <a:pt x="225" y="239"/>
                      <a:pt x="216" y="239"/>
                    </a:cubicBezTo>
                    <a:lnTo>
                      <a:pt x="90" y="239"/>
                    </a:lnTo>
                    <a:cubicBezTo>
                      <a:pt x="81" y="239"/>
                      <a:pt x="74" y="232"/>
                      <a:pt x="74" y="221"/>
                    </a:cubicBezTo>
                    <a:lnTo>
                      <a:pt x="74" y="90"/>
                    </a:lnTo>
                    <a:cubicBezTo>
                      <a:pt x="74" y="81"/>
                      <a:pt x="81" y="73"/>
                      <a:pt x="90" y="73"/>
                    </a:cubicBezTo>
                    <a:lnTo>
                      <a:pt x="216" y="73"/>
                    </a:lnTo>
                    <a:cubicBezTo>
                      <a:pt x="225" y="73"/>
                      <a:pt x="232" y="81"/>
                      <a:pt x="232" y="90"/>
                    </a:cubicBezTo>
                    <a:close/>
                    <a:moveTo>
                      <a:pt x="90" y="0"/>
                    </a:moveTo>
                    <a:lnTo>
                      <a:pt x="90" y="0"/>
                    </a:lnTo>
                    <a:cubicBezTo>
                      <a:pt x="40" y="0"/>
                      <a:pt x="0" y="39"/>
                      <a:pt x="0" y="90"/>
                    </a:cubicBezTo>
                    <a:lnTo>
                      <a:pt x="0" y="221"/>
                    </a:lnTo>
                    <a:cubicBezTo>
                      <a:pt x="0" y="272"/>
                      <a:pt x="40" y="313"/>
                      <a:pt x="90" y="313"/>
                    </a:cubicBezTo>
                    <a:lnTo>
                      <a:pt x="216" y="313"/>
                    </a:lnTo>
                    <a:cubicBezTo>
                      <a:pt x="266" y="313"/>
                      <a:pt x="308" y="272"/>
                      <a:pt x="308" y="221"/>
                    </a:cubicBezTo>
                    <a:lnTo>
                      <a:pt x="308" y="90"/>
                    </a:lnTo>
                    <a:cubicBezTo>
                      <a:pt x="308" y="39"/>
                      <a:pt x="266" y="0"/>
                      <a:pt x="216" y="0"/>
                    </a:cubicBezTo>
                    <a:lnTo>
                      <a:pt x="9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31" name="Freeform 17">
                <a:extLst>
                  <a:ext uri="{FF2B5EF4-FFF2-40B4-BE49-F238E27FC236}">
                    <a16:creationId xmlns:a16="http://schemas.microsoft.com/office/drawing/2014/main" id="{142FAFBC-2158-D740-8945-210CA204AD0D}"/>
                  </a:ext>
                </a:extLst>
              </p:cNvPr>
              <p:cNvSpPr>
                <a:spLocks noChangeArrowheads="1"/>
              </p:cNvSpPr>
              <p:nvPr/>
            </p:nvSpPr>
            <p:spPr bwMode="auto">
              <a:xfrm>
                <a:off x="17413020" y="2955673"/>
                <a:ext cx="426751" cy="254553"/>
              </a:xfrm>
              <a:custGeom>
                <a:avLst/>
                <a:gdLst>
                  <a:gd name="T0" fmla="*/ 150993 w 501"/>
                  <a:gd name="T1" fmla="*/ 78970 h 298"/>
                  <a:gd name="T2" fmla="*/ 150993 w 501"/>
                  <a:gd name="T3" fmla="*/ 78970 h 298"/>
                  <a:gd name="T4" fmla="*/ 146658 w 501"/>
                  <a:gd name="T5" fmla="*/ 80781 h 298"/>
                  <a:gd name="T6" fmla="*/ 33955 w 501"/>
                  <a:gd name="T7" fmla="*/ 80781 h 298"/>
                  <a:gd name="T8" fmla="*/ 33955 w 501"/>
                  <a:gd name="T9" fmla="*/ 80781 h 298"/>
                  <a:gd name="T10" fmla="*/ 29621 w 501"/>
                  <a:gd name="T11" fmla="*/ 78970 h 298"/>
                  <a:gd name="T12" fmla="*/ 29621 w 501"/>
                  <a:gd name="T13" fmla="*/ 78970 h 298"/>
                  <a:gd name="T14" fmla="*/ 28537 w 501"/>
                  <a:gd name="T15" fmla="*/ 73899 h 298"/>
                  <a:gd name="T16" fmla="*/ 40096 w 501"/>
                  <a:gd name="T17" fmla="*/ 30791 h 298"/>
                  <a:gd name="T18" fmla="*/ 40096 w 501"/>
                  <a:gd name="T19" fmla="*/ 30791 h 298"/>
                  <a:gd name="T20" fmla="*/ 45515 w 501"/>
                  <a:gd name="T21" fmla="*/ 26806 h 298"/>
                  <a:gd name="T22" fmla="*/ 135099 w 501"/>
                  <a:gd name="T23" fmla="*/ 26806 h 298"/>
                  <a:gd name="T24" fmla="*/ 135099 w 501"/>
                  <a:gd name="T25" fmla="*/ 26806 h 298"/>
                  <a:gd name="T26" fmla="*/ 140518 w 501"/>
                  <a:gd name="T27" fmla="*/ 30791 h 298"/>
                  <a:gd name="T28" fmla="*/ 152077 w 501"/>
                  <a:gd name="T29" fmla="*/ 73899 h 298"/>
                  <a:gd name="T30" fmla="*/ 152077 w 501"/>
                  <a:gd name="T31" fmla="*/ 73899 h 298"/>
                  <a:gd name="T32" fmla="*/ 150993 w 501"/>
                  <a:gd name="T33" fmla="*/ 78970 h 298"/>
                  <a:gd name="T34" fmla="*/ 166526 w 501"/>
                  <a:gd name="T35" fmla="*/ 24271 h 298"/>
                  <a:gd name="T36" fmla="*/ 166526 w 501"/>
                  <a:gd name="T37" fmla="*/ 24271 h 298"/>
                  <a:gd name="T38" fmla="*/ 135099 w 501"/>
                  <a:gd name="T39" fmla="*/ 0 h 298"/>
                  <a:gd name="T40" fmla="*/ 45515 w 501"/>
                  <a:gd name="T41" fmla="*/ 0 h 298"/>
                  <a:gd name="T42" fmla="*/ 45515 w 501"/>
                  <a:gd name="T43" fmla="*/ 0 h 298"/>
                  <a:gd name="T44" fmla="*/ 14449 w 501"/>
                  <a:gd name="T45" fmla="*/ 24271 h 298"/>
                  <a:gd name="T46" fmla="*/ 2890 w 501"/>
                  <a:gd name="T47" fmla="*/ 67016 h 298"/>
                  <a:gd name="T48" fmla="*/ 2890 w 501"/>
                  <a:gd name="T49" fmla="*/ 67016 h 298"/>
                  <a:gd name="T50" fmla="*/ 8308 w 501"/>
                  <a:gd name="T51" fmla="*/ 95271 h 298"/>
                  <a:gd name="T52" fmla="*/ 8308 w 501"/>
                  <a:gd name="T53" fmla="*/ 95271 h 298"/>
                  <a:gd name="T54" fmla="*/ 33955 w 501"/>
                  <a:gd name="T55" fmla="*/ 107588 h 298"/>
                  <a:gd name="T56" fmla="*/ 146658 w 501"/>
                  <a:gd name="T57" fmla="*/ 107588 h 298"/>
                  <a:gd name="T58" fmla="*/ 146658 w 501"/>
                  <a:gd name="T59" fmla="*/ 107588 h 298"/>
                  <a:gd name="T60" fmla="*/ 172306 w 501"/>
                  <a:gd name="T61" fmla="*/ 95271 h 298"/>
                  <a:gd name="T62" fmla="*/ 172306 w 501"/>
                  <a:gd name="T63" fmla="*/ 95271 h 298"/>
                  <a:gd name="T64" fmla="*/ 177724 w 501"/>
                  <a:gd name="T65" fmla="*/ 67016 h 298"/>
                  <a:gd name="T66" fmla="*/ 166526 w 501"/>
                  <a:gd name="T67" fmla="*/ 24271 h 2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01" h="298">
                    <a:moveTo>
                      <a:pt x="418" y="218"/>
                    </a:moveTo>
                    <a:lnTo>
                      <a:pt x="418" y="218"/>
                    </a:lnTo>
                    <a:cubicBezTo>
                      <a:pt x="416" y="220"/>
                      <a:pt x="412" y="223"/>
                      <a:pt x="406" y="223"/>
                    </a:cubicBezTo>
                    <a:lnTo>
                      <a:pt x="94" y="223"/>
                    </a:lnTo>
                    <a:cubicBezTo>
                      <a:pt x="88" y="223"/>
                      <a:pt x="83" y="220"/>
                      <a:pt x="82" y="218"/>
                    </a:cubicBezTo>
                    <a:cubicBezTo>
                      <a:pt x="81" y="216"/>
                      <a:pt x="77" y="210"/>
                      <a:pt x="79" y="204"/>
                    </a:cubicBezTo>
                    <a:lnTo>
                      <a:pt x="111" y="85"/>
                    </a:lnTo>
                    <a:cubicBezTo>
                      <a:pt x="113" y="78"/>
                      <a:pt x="119" y="74"/>
                      <a:pt x="126" y="74"/>
                    </a:cubicBezTo>
                    <a:lnTo>
                      <a:pt x="374" y="74"/>
                    </a:lnTo>
                    <a:cubicBezTo>
                      <a:pt x="381" y="74"/>
                      <a:pt x="387" y="78"/>
                      <a:pt x="389" y="85"/>
                    </a:cubicBezTo>
                    <a:lnTo>
                      <a:pt x="421" y="204"/>
                    </a:lnTo>
                    <a:cubicBezTo>
                      <a:pt x="423" y="210"/>
                      <a:pt x="419" y="216"/>
                      <a:pt x="418" y="218"/>
                    </a:cubicBezTo>
                    <a:close/>
                    <a:moveTo>
                      <a:pt x="461" y="67"/>
                    </a:moveTo>
                    <a:lnTo>
                      <a:pt x="461" y="67"/>
                    </a:lnTo>
                    <a:cubicBezTo>
                      <a:pt x="449" y="27"/>
                      <a:pt x="414" y="0"/>
                      <a:pt x="374" y="0"/>
                    </a:cubicBezTo>
                    <a:lnTo>
                      <a:pt x="126" y="0"/>
                    </a:lnTo>
                    <a:cubicBezTo>
                      <a:pt x="86" y="0"/>
                      <a:pt x="51" y="27"/>
                      <a:pt x="40" y="67"/>
                    </a:cubicBezTo>
                    <a:lnTo>
                      <a:pt x="8" y="185"/>
                    </a:lnTo>
                    <a:cubicBezTo>
                      <a:pt x="0" y="211"/>
                      <a:pt x="6" y="240"/>
                      <a:pt x="23" y="263"/>
                    </a:cubicBezTo>
                    <a:cubicBezTo>
                      <a:pt x="40" y="285"/>
                      <a:pt x="65" y="297"/>
                      <a:pt x="94" y="297"/>
                    </a:cubicBezTo>
                    <a:lnTo>
                      <a:pt x="406" y="297"/>
                    </a:lnTo>
                    <a:cubicBezTo>
                      <a:pt x="434" y="297"/>
                      <a:pt x="459" y="285"/>
                      <a:pt x="477" y="263"/>
                    </a:cubicBezTo>
                    <a:cubicBezTo>
                      <a:pt x="495" y="240"/>
                      <a:pt x="500" y="211"/>
                      <a:pt x="492" y="185"/>
                    </a:cubicBezTo>
                    <a:lnTo>
                      <a:pt x="461" y="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32" name="Freeform 18">
                <a:extLst>
                  <a:ext uri="{FF2B5EF4-FFF2-40B4-BE49-F238E27FC236}">
                    <a16:creationId xmlns:a16="http://schemas.microsoft.com/office/drawing/2014/main" id="{D25006C8-0EFE-784C-9850-96A11797EA59}"/>
                  </a:ext>
                </a:extLst>
              </p:cNvPr>
              <p:cNvSpPr>
                <a:spLocks noChangeArrowheads="1"/>
              </p:cNvSpPr>
              <p:nvPr/>
            </p:nvSpPr>
            <p:spPr bwMode="auto">
              <a:xfrm>
                <a:off x="17147236" y="2704864"/>
                <a:ext cx="205890" cy="209632"/>
              </a:xfrm>
              <a:custGeom>
                <a:avLst/>
                <a:gdLst>
                  <a:gd name="T0" fmla="*/ 26480 w 244"/>
                  <a:gd name="T1" fmla="*/ 29276 h 249"/>
                  <a:gd name="T2" fmla="*/ 26480 w 244"/>
                  <a:gd name="T3" fmla="*/ 29276 h 249"/>
                  <a:gd name="T4" fmla="*/ 29343 w 244"/>
                  <a:gd name="T5" fmla="*/ 26777 h 249"/>
                  <a:gd name="T6" fmla="*/ 57612 w 244"/>
                  <a:gd name="T7" fmla="*/ 26777 h 249"/>
                  <a:gd name="T8" fmla="*/ 57612 w 244"/>
                  <a:gd name="T9" fmla="*/ 26777 h 249"/>
                  <a:gd name="T10" fmla="*/ 60475 w 244"/>
                  <a:gd name="T11" fmla="*/ 29276 h 249"/>
                  <a:gd name="T12" fmla="*/ 60475 w 244"/>
                  <a:gd name="T13" fmla="*/ 58910 h 249"/>
                  <a:gd name="T14" fmla="*/ 60475 w 244"/>
                  <a:gd name="T15" fmla="*/ 58910 h 249"/>
                  <a:gd name="T16" fmla="*/ 57612 w 244"/>
                  <a:gd name="T17" fmla="*/ 62123 h 249"/>
                  <a:gd name="T18" fmla="*/ 29343 w 244"/>
                  <a:gd name="T19" fmla="*/ 62123 h 249"/>
                  <a:gd name="T20" fmla="*/ 29343 w 244"/>
                  <a:gd name="T21" fmla="*/ 62123 h 249"/>
                  <a:gd name="T22" fmla="*/ 26480 w 244"/>
                  <a:gd name="T23" fmla="*/ 58910 h 249"/>
                  <a:gd name="T24" fmla="*/ 26480 w 244"/>
                  <a:gd name="T25" fmla="*/ 29276 h 249"/>
                  <a:gd name="T26" fmla="*/ 29343 w 244"/>
                  <a:gd name="T27" fmla="*/ 88543 h 249"/>
                  <a:gd name="T28" fmla="*/ 57612 w 244"/>
                  <a:gd name="T29" fmla="*/ 88543 h 249"/>
                  <a:gd name="T30" fmla="*/ 57612 w 244"/>
                  <a:gd name="T31" fmla="*/ 88543 h 249"/>
                  <a:gd name="T32" fmla="*/ 86955 w 244"/>
                  <a:gd name="T33" fmla="*/ 58910 h 249"/>
                  <a:gd name="T34" fmla="*/ 86955 w 244"/>
                  <a:gd name="T35" fmla="*/ 29276 h 249"/>
                  <a:gd name="T36" fmla="*/ 86955 w 244"/>
                  <a:gd name="T37" fmla="*/ 29276 h 249"/>
                  <a:gd name="T38" fmla="*/ 57612 w 244"/>
                  <a:gd name="T39" fmla="*/ 0 h 249"/>
                  <a:gd name="T40" fmla="*/ 29343 w 244"/>
                  <a:gd name="T41" fmla="*/ 0 h 249"/>
                  <a:gd name="T42" fmla="*/ 29343 w 244"/>
                  <a:gd name="T43" fmla="*/ 0 h 249"/>
                  <a:gd name="T44" fmla="*/ 0 w 244"/>
                  <a:gd name="T45" fmla="*/ 29276 h 249"/>
                  <a:gd name="T46" fmla="*/ 0 w 244"/>
                  <a:gd name="T47" fmla="*/ 58910 h 249"/>
                  <a:gd name="T48" fmla="*/ 0 w 244"/>
                  <a:gd name="T49" fmla="*/ 58910 h 249"/>
                  <a:gd name="T50" fmla="*/ 29343 w 244"/>
                  <a:gd name="T51" fmla="*/ 88543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4" h="249">
                    <a:moveTo>
                      <a:pt x="74" y="82"/>
                    </a:moveTo>
                    <a:lnTo>
                      <a:pt x="74" y="82"/>
                    </a:lnTo>
                    <a:cubicBezTo>
                      <a:pt x="74" y="77"/>
                      <a:pt x="77" y="75"/>
                      <a:pt x="82" y="75"/>
                    </a:cubicBezTo>
                    <a:lnTo>
                      <a:pt x="161" y="75"/>
                    </a:lnTo>
                    <a:cubicBezTo>
                      <a:pt x="165" y="75"/>
                      <a:pt x="169" y="77"/>
                      <a:pt x="169" y="82"/>
                    </a:cubicBezTo>
                    <a:lnTo>
                      <a:pt x="169" y="165"/>
                    </a:lnTo>
                    <a:cubicBezTo>
                      <a:pt x="169" y="170"/>
                      <a:pt x="165" y="174"/>
                      <a:pt x="161" y="174"/>
                    </a:cubicBezTo>
                    <a:lnTo>
                      <a:pt x="82" y="174"/>
                    </a:lnTo>
                    <a:cubicBezTo>
                      <a:pt x="77" y="174"/>
                      <a:pt x="74" y="170"/>
                      <a:pt x="74" y="165"/>
                    </a:cubicBezTo>
                    <a:lnTo>
                      <a:pt x="74" y="82"/>
                    </a:lnTo>
                    <a:close/>
                    <a:moveTo>
                      <a:pt x="82" y="248"/>
                    </a:moveTo>
                    <a:lnTo>
                      <a:pt x="161" y="248"/>
                    </a:lnTo>
                    <a:cubicBezTo>
                      <a:pt x="206" y="248"/>
                      <a:pt x="243" y="211"/>
                      <a:pt x="243" y="165"/>
                    </a:cubicBezTo>
                    <a:lnTo>
                      <a:pt x="243" y="82"/>
                    </a:lnTo>
                    <a:cubicBezTo>
                      <a:pt x="243" y="37"/>
                      <a:pt x="206" y="0"/>
                      <a:pt x="161" y="0"/>
                    </a:cubicBezTo>
                    <a:lnTo>
                      <a:pt x="82" y="0"/>
                    </a:lnTo>
                    <a:cubicBezTo>
                      <a:pt x="37" y="0"/>
                      <a:pt x="0" y="37"/>
                      <a:pt x="0" y="82"/>
                    </a:cubicBezTo>
                    <a:lnTo>
                      <a:pt x="0" y="165"/>
                    </a:lnTo>
                    <a:cubicBezTo>
                      <a:pt x="0" y="211"/>
                      <a:pt x="37" y="248"/>
                      <a:pt x="82" y="24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33" name="Freeform 19">
                <a:extLst>
                  <a:ext uri="{FF2B5EF4-FFF2-40B4-BE49-F238E27FC236}">
                    <a16:creationId xmlns:a16="http://schemas.microsoft.com/office/drawing/2014/main" id="{9952BAE9-0499-154A-A18C-8CF1FBCEF9AE}"/>
                  </a:ext>
                </a:extLst>
              </p:cNvPr>
              <p:cNvSpPr>
                <a:spLocks noChangeArrowheads="1"/>
              </p:cNvSpPr>
              <p:nvPr/>
            </p:nvSpPr>
            <p:spPr bwMode="auto">
              <a:xfrm>
                <a:off x="17083598" y="2936957"/>
                <a:ext cx="325677" cy="202145"/>
              </a:xfrm>
              <a:custGeom>
                <a:avLst/>
                <a:gdLst>
                  <a:gd name="T0" fmla="*/ 109698 w 384"/>
                  <a:gd name="T1" fmla="*/ 58711 h 238"/>
                  <a:gd name="T2" fmla="*/ 28054 w 384"/>
                  <a:gd name="T3" fmla="*/ 58711 h 238"/>
                  <a:gd name="T4" fmla="*/ 28054 w 384"/>
                  <a:gd name="T5" fmla="*/ 58711 h 238"/>
                  <a:gd name="T6" fmla="*/ 28054 w 384"/>
                  <a:gd name="T7" fmla="*/ 57990 h 238"/>
                  <a:gd name="T8" fmla="*/ 36686 w 384"/>
                  <a:gd name="T9" fmla="*/ 27014 h 238"/>
                  <a:gd name="T10" fmla="*/ 36686 w 384"/>
                  <a:gd name="T11" fmla="*/ 27014 h 238"/>
                  <a:gd name="T12" fmla="*/ 36686 w 384"/>
                  <a:gd name="T13" fmla="*/ 27014 h 238"/>
                  <a:gd name="T14" fmla="*/ 101786 w 384"/>
                  <a:gd name="T15" fmla="*/ 27014 h 238"/>
                  <a:gd name="T16" fmla="*/ 101786 w 384"/>
                  <a:gd name="T17" fmla="*/ 27014 h 238"/>
                  <a:gd name="T18" fmla="*/ 101786 w 384"/>
                  <a:gd name="T19" fmla="*/ 27014 h 238"/>
                  <a:gd name="T20" fmla="*/ 110058 w 384"/>
                  <a:gd name="T21" fmla="*/ 57990 h 238"/>
                  <a:gd name="T22" fmla="*/ 110058 w 384"/>
                  <a:gd name="T23" fmla="*/ 57990 h 238"/>
                  <a:gd name="T24" fmla="*/ 109698 w 384"/>
                  <a:gd name="T25" fmla="*/ 58711 h 238"/>
                  <a:gd name="T26" fmla="*/ 127322 w 384"/>
                  <a:gd name="T27" fmla="*/ 20171 h 238"/>
                  <a:gd name="T28" fmla="*/ 127322 w 384"/>
                  <a:gd name="T29" fmla="*/ 20171 h 238"/>
                  <a:gd name="T30" fmla="*/ 101786 w 384"/>
                  <a:gd name="T31" fmla="*/ 0 h 238"/>
                  <a:gd name="T32" fmla="*/ 36686 w 384"/>
                  <a:gd name="T33" fmla="*/ 0 h 238"/>
                  <a:gd name="T34" fmla="*/ 36686 w 384"/>
                  <a:gd name="T35" fmla="*/ 0 h 238"/>
                  <a:gd name="T36" fmla="*/ 10430 w 384"/>
                  <a:gd name="T37" fmla="*/ 20171 h 238"/>
                  <a:gd name="T38" fmla="*/ 2518 w 384"/>
                  <a:gd name="T39" fmla="*/ 51147 h 238"/>
                  <a:gd name="T40" fmla="*/ 2518 w 384"/>
                  <a:gd name="T41" fmla="*/ 51147 h 238"/>
                  <a:gd name="T42" fmla="*/ 6834 w 384"/>
                  <a:gd name="T43" fmla="*/ 74559 h 238"/>
                  <a:gd name="T44" fmla="*/ 6834 w 384"/>
                  <a:gd name="T45" fmla="*/ 74559 h 238"/>
                  <a:gd name="T46" fmla="*/ 28773 w 384"/>
                  <a:gd name="T47" fmla="*/ 85365 h 238"/>
                  <a:gd name="T48" fmla="*/ 109698 w 384"/>
                  <a:gd name="T49" fmla="*/ 85365 h 238"/>
                  <a:gd name="T50" fmla="*/ 109698 w 384"/>
                  <a:gd name="T51" fmla="*/ 85365 h 238"/>
                  <a:gd name="T52" fmla="*/ 131638 w 384"/>
                  <a:gd name="T53" fmla="*/ 74559 h 238"/>
                  <a:gd name="T54" fmla="*/ 131638 w 384"/>
                  <a:gd name="T55" fmla="*/ 74559 h 238"/>
                  <a:gd name="T56" fmla="*/ 135954 w 384"/>
                  <a:gd name="T57" fmla="*/ 51147 h 238"/>
                  <a:gd name="T58" fmla="*/ 127322 w 384"/>
                  <a:gd name="T59" fmla="*/ 20171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4" h="238">
                    <a:moveTo>
                      <a:pt x="305" y="163"/>
                    </a:moveTo>
                    <a:lnTo>
                      <a:pt x="78" y="163"/>
                    </a:lnTo>
                    <a:cubicBezTo>
                      <a:pt x="78" y="163"/>
                      <a:pt x="78" y="163"/>
                      <a:pt x="78" y="161"/>
                    </a:cubicBezTo>
                    <a:lnTo>
                      <a:pt x="102" y="75"/>
                    </a:lnTo>
                    <a:lnTo>
                      <a:pt x="283" y="75"/>
                    </a:lnTo>
                    <a:lnTo>
                      <a:pt x="306" y="161"/>
                    </a:lnTo>
                    <a:cubicBezTo>
                      <a:pt x="306" y="163"/>
                      <a:pt x="305" y="163"/>
                      <a:pt x="305" y="163"/>
                    </a:cubicBezTo>
                    <a:close/>
                    <a:moveTo>
                      <a:pt x="354" y="56"/>
                    </a:moveTo>
                    <a:lnTo>
                      <a:pt x="354" y="56"/>
                    </a:lnTo>
                    <a:cubicBezTo>
                      <a:pt x="345" y="23"/>
                      <a:pt x="316" y="0"/>
                      <a:pt x="283" y="0"/>
                    </a:cubicBezTo>
                    <a:lnTo>
                      <a:pt x="102" y="0"/>
                    </a:lnTo>
                    <a:cubicBezTo>
                      <a:pt x="69" y="0"/>
                      <a:pt x="38" y="23"/>
                      <a:pt x="29" y="56"/>
                    </a:cubicBezTo>
                    <a:lnTo>
                      <a:pt x="7" y="142"/>
                    </a:lnTo>
                    <a:cubicBezTo>
                      <a:pt x="0" y="164"/>
                      <a:pt x="6" y="189"/>
                      <a:pt x="19" y="207"/>
                    </a:cubicBezTo>
                    <a:cubicBezTo>
                      <a:pt x="34" y="226"/>
                      <a:pt x="56" y="237"/>
                      <a:pt x="80" y="237"/>
                    </a:cubicBezTo>
                    <a:lnTo>
                      <a:pt x="305" y="237"/>
                    </a:lnTo>
                    <a:cubicBezTo>
                      <a:pt x="329" y="237"/>
                      <a:pt x="351" y="226"/>
                      <a:pt x="366" y="207"/>
                    </a:cubicBezTo>
                    <a:cubicBezTo>
                      <a:pt x="379" y="189"/>
                      <a:pt x="383" y="164"/>
                      <a:pt x="378" y="142"/>
                    </a:cubicBezTo>
                    <a:lnTo>
                      <a:pt x="354" y="5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34" name="Freeform 20">
                <a:extLst>
                  <a:ext uri="{FF2B5EF4-FFF2-40B4-BE49-F238E27FC236}">
                    <a16:creationId xmlns:a16="http://schemas.microsoft.com/office/drawing/2014/main" id="{FC6252C1-7517-6A4C-BD5B-F05933D971F2}"/>
                  </a:ext>
                </a:extLst>
              </p:cNvPr>
              <p:cNvSpPr>
                <a:spLocks noChangeArrowheads="1"/>
              </p:cNvSpPr>
              <p:nvPr/>
            </p:nvSpPr>
            <p:spPr bwMode="auto">
              <a:xfrm>
                <a:off x="17899667" y="2704864"/>
                <a:ext cx="209632" cy="209632"/>
              </a:xfrm>
              <a:custGeom>
                <a:avLst/>
                <a:gdLst>
                  <a:gd name="T0" fmla="*/ 61686 w 245"/>
                  <a:gd name="T1" fmla="*/ 29276 h 249"/>
                  <a:gd name="T2" fmla="*/ 61686 w 245"/>
                  <a:gd name="T3" fmla="*/ 58910 h 249"/>
                  <a:gd name="T4" fmla="*/ 61686 w 245"/>
                  <a:gd name="T5" fmla="*/ 58910 h 249"/>
                  <a:gd name="T6" fmla="*/ 58420 w 245"/>
                  <a:gd name="T7" fmla="*/ 62123 h 249"/>
                  <a:gd name="T8" fmla="*/ 30117 w 245"/>
                  <a:gd name="T9" fmla="*/ 62123 h 249"/>
                  <a:gd name="T10" fmla="*/ 30117 w 245"/>
                  <a:gd name="T11" fmla="*/ 62123 h 249"/>
                  <a:gd name="T12" fmla="*/ 27214 w 245"/>
                  <a:gd name="T13" fmla="*/ 58910 h 249"/>
                  <a:gd name="T14" fmla="*/ 27214 w 245"/>
                  <a:gd name="T15" fmla="*/ 29276 h 249"/>
                  <a:gd name="T16" fmla="*/ 27214 w 245"/>
                  <a:gd name="T17" fmla="*/ 29276 h 249"/>
                  <a:gd name="T18" fmla="*/ 30117 w 245"/>
                  <a:gd name="T19" fmla="*/ 26777 h 249"/>
                  <a:gd name="T20" fmla="*/ 58420 w 245"/>
                  <a:gd name="T21" fmla="*/ 26777 h 249"/>
                  <a:gd name="T22" fmla="*/ 58420 w 245"/>
                  <a:gd name="T23" fmla="*/ 26777 h 249"/>
                  <a:gd name="T24" fmla="*/ 61686 w 245"/>
                  <a:gd name="T25" fmla="*/ 29276 h 249"/>
                  <a:gd name="T26" fmla="*/ 0 w 245"/>
                  <a:gd name="T27" fmla="*/ 29276 h 249"/>
                  <a:gd name="T28" fmla="*/ 0 w 245"/>
                  <a:gd name="T29" fmla="*/ 58910 h 249"/>
                  <a:gd name="T30" fmla="*/ 0 w 245"/>
                  <a:gd name="T31" fmla="*/ 58910 h 249"/>
                  <a:gd name="T32" fmla="*/ 30117 w 245"/>
                  <a:gd name="T33" fmla="*/ 88543 h 249"/>
                  <a:gd name="T34" fmla="*/ 58420 w 245"/>
                  <a:gd name="T35" fmla="*/ 88543 h 249"/>
                  <a:gd name="T36" fmla="*/ 58420 w 245"/>
                  <a:gd name="T37" fmla="*/ 88543 h 249"/>
                  <a:gd name="T38" fmla="*/ 88537 w 245"/>
                  <a:gd name="T39" fmla="*/ 58910 h 249"/>
                  <a:gd name="T40" fmla="*/ 88537 w 245"/>
                  <a:gd name="T41" fmla="*/ 29276 h 249"/>
                  <a:gd name="T42" fmla="*/ 88537 w 245"/>
                  <a:gd name="T43" fmla="*/ 29276 h 249"/>
                  <a:gd name="T44" fmla="*/ 58420 w 245"/>
                  <a:gd name="T45" fmla="*/ 0 h 249"/>
                  <a:gd name="T46" fmla="*/ 30117 w 245"/>
                  <a:gd name="T47" fmla="*/ 0 h 249"/>
                  <a:gd name="T48" fmla="*/ 30117 w 245"/>
                  <a:gd name="T49" fmla="*/ 0 h 249"/>
                  <a:gd name="T50" fmla="*/ 0 w 245"/>
                  <a:gd name="T51" fmla="*/ 29276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49">
                    <a:moveTo>
                      <a:pt x="170" y="82"/>
                    </a:moveTo>
                    <a:lnTo>
                      <a:pt x="170" y="165"/>
                    </a:lnTo>
                    <a:cubicBezTo>
                      <a:pt x="170" y="170"/>
                      <a:pt x="166" y="174"/>
                      <a:pt x="161" y="174"/>
                    </a:cubicBezTo>
                    <a:lnTo>
                      <a:pt x="83" y="174"/>
                    </a:lnTo>
                    <a:cubicBezTo>
                      <a:pt x="79" y="174"/>
                      <a:pt x="75" y="170"/>
                      <a:pt x="75" y="165"/>
                    </a:cubicBezTo>
                    <a:lnTo>
                      <a:pt x="75" y="82"/>
                    </a:lnTo>
                    <a:cubicBezTo>
                      <a:pt x="75" y="77"/>
                      <a:pt x="79" y="75"/>
                      <a:pt x="83" y="75"/>
                    </a:cubicBezTo>
                    <a:lnTo>
                      <a:pt x="161" y="75"/>
                    </a:lnTo>
                    <a:cubicBezTo>
                      <a:pt x="166" y="75"/>
                      <a:pt x="170" y="77"/>
                      <a:pt x="170" y="82"/>
                    </a:cubicBezTo>
                    <a:close/>
                    <a:moveTo>
                      <a:pt x="0" y="82"/>
                    </a:moveTo>
                    <a:lnTo>
                      <a:pt x="0" y="165"/>
                    </a:lnTo>
                    <a:cubicBezTo>
                      <a:pt x="0" y="211"/>
                      <a:pt x="37" y="248"/>
                      <a:pt x="83" y="248"/>
                    </a:cubicBezTo>
                    <a:lnTo>
                      <a:pt x="161" y="248"/>
                    </a:lnTo>
                    <a:cubicBezTo>
                      <a:pt x="207" y="248"/>
                      <a:pt x="244" y="211"/>
                      <a:pt x="244" y="165"/>
                    </a:cubicBezTo>
                    <a:lnTo>
                      <a:pt x="244" y="82"/>
                    </a:lnTo>
                    <a:cubicBezTo>
                      <a:pt x="244" y="37"/>
                      <a:pt x="207" y="0"/>
                      <a:pt x="161" y="0"/>
                    </a:cubicBezTo>
                    <a:lnTo>
                      <a:pt x="83" y="0"/>
                    </a:lnTo>
                    <a:cubicBezTo>
                      <a:pt x="37" y="0"/>
                      <a:pt x="0" y="37"/>
                      <a:pt x="0" y="8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35" name="Freeform 21">
                <a:extLst>
                  <a:ext uri="{FF2B5EF4-FFF2-40B4-BE49-F238E27FC236}">
                    <a16:creationId xmlns:a16="http://schemas.microsoft.com/office/drawing/2014/main" id="{CC358D6E-42DE-2D45-A35A-CCFDEAD0E84D}"/>
                  </a:ext>
                </a:extLst>
              </p:cNvPr>
              <p:cNvSpPr>
                <a:spLocks noChangeArrowheads="1"/>
              </p:cNvSpPr>
              <p:nvPr/>
            </p:nvSpPr>
            <p:spPr bwMode="auto">
              <a:xfrm>
                <a:off x="17839772" y="2936957"/>
                <a:ext cx="325677" cy="202145"/>
              </a:xfrm>
              <a:custGeom>
                <a:avLst/>
                <a:gdLst>
                  <a:gd name="T0" fmla="*/ 109413 w 385"/>
                  <a:gd name="T1" fmla="*/ 58711 h 238"/>
                  <a:gd name="T2" fmla="*/ 28340 w 385"/>
                  <a:gd name="T3" fmla="*/ 58711 h 238"/>
                  <a:gd name="T4" fmla="*/ 28340 w 385"/>
                  <a:gd name="T5" fmla="*/ 58711 h 238"/>
                  <a:gd name="T6" fmla="*/ 28340 w 385"/>
                  <a:gd name="T7" fmla="*/ 57990 h 238"/>
                  <a:gd name="T8" fmla="*/ 36232 w 385"/>
                  <a:gd name="T9" fmla="*/ 27014 h 238"/>
                  <a:gd name="T10" fmla="*/ 36232 w 385"/>
                  <a:gd name="T11" fmla="*/ 27014 h 238"/>
                  <a:gd name="T12" fmla="*/ 36591 w 385"/>
                  <a:gd name="T13" fmla="*/ 27014 h 238"/>
                  <a:gd name="T14" fmla="*/ 101163 w 385"/>
                  <a:gd name="T15" fmla="*/ 27014 h 238"/>
                  <a:gd name="T16" fmla="*/ 101163 w 385"/>
                  <a:gd name="T17" fmla="*/ 27014 h 238"/>
                  <a:gd name="T18" fmla="*/ 101521 w 385"/>
                  <a:gd name="T19" fmla="*/ 27014 h 238"/>
                  <a:gd name="T20" fmla="*/ 109413 w 385"/>
                  <a:gd name="T21" fmla="*/ 57990 h 238"/>
                  <a:gd name="T22" fmla="*/ 109413 w 385"/>
                  <a:gd name="T23" fmla="*/ 57990 h 238"/>
                  <a:gd name="T24" fmla="*/ 109413 w 385"/>
                  <a:gd name="T25" fmla="*/ 58711 h 238"/>
                  <a:gd name="T26" fmla="*/ 135601 w 385"/>
                  <a:gd name="T27" fmla="*/ 51147 h 238"/>
                  <a:gd name="T28" fmla="*/ 126991 w 385"/>
                  <a:gd name="T29" fmla="*/ 20171 h 238"/>
                  <a:gd name="T30" fmla="*/ 126991 w 385"/>
                  <a:gd name="T31" fmla="*/ 20171 h 238"/>
                  <a:gd name="T32" fmla="*/ 101163 w 385"/>
                  <a:gd name="T33" fmla="*/ 0 h 238"/>
                  <a:gd name="T34" fmla="*/ 36591 w 385"/>
                  <a:gd name="T35" fmla="*/ 0 h 238"/>
                  <a:gd name="T36" fmla="*/ 36591 w 385"/>
                  <a:gd name="T37" fmla="*/ 0 h 238"/>
                  <a:gd name="T38" fmla="*/ 10762 w 385"/>
                  <a:gd name="T39" fmla="*/ 20171 h 238"/>
                  <a:gd name="T40" fmla="*/ 2511 w 385"/>
                  <a:gd name="T41" fmla="*/ 51147 h 238"/>
                  <a:gd name="T42" fmla="*/ 2511 w 385"/>
                  <a:gd name="T43" fmla="*/ 51147 h 238"/>
                  <a:gd name="T44" fmla="*/ 7175 w 385"/>
                  <a:gd name="T45" fmla="*/ 74559 h 238"/>
                  <a:gd name="T46" fmla="*/ 7175 w 385"/>
                  <a:gd name="T47" fmla="*/ 74559 h 238"/>
                  <a:gd name="T48" fmla="*/ 28340 w 385"/>
                  <a:gd name="T49" fmla="*/ 85365 h 238"/>
                  <a:gd name="T50" fmla="*/ 109413 w 385"/>
                  <a:gd name="T51" fmla="*/ 85365 h 238"/>
                  <a:gd name="T52" fmla="*/ 109413 w 385"/>
                  <a:gd name="T53" fmla="*/ 85365 h 238"/>
                  <a:gd name="T54" fmla="*/ 130937 w 385"/>
                  <a:gd name="T55" fmla="*/ 74559 h 238"/>
                  <a:gd name="T56" fmla="*/ 130937 w 385"/>
                  <a:gd name="T57" fmla="*/ 74559 h 238"/>
                  <a:gd name="T58" fmla="*/ 135601 w 385"/>
                  <a:gd name="T59" fmla="*/ 51147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5" h="238">
                    <a:moveTo>
                      <a:pt x="305" y="163"/>
                    </a:moveTo>
                    <a:lnTo>
                      <a:pt x="79" y="163"/>
                    </a:lnTo>
                    <a:cubicBezTo>
                      <a:pt x="79" y="163"/>
                      <a:pt x="77" y="163"/>
                      <a:pt x="79" y="161"/>
                    </a:cubicBezTo>
                    <a:lnTo>
                      <a:pt x="101" y="75"/>
                    </a:lnTo>
                    <a:cubicBezTo>
                      <a:pt x="102" y="75"/>
                      <a:pt x="102" y="75"/>
                      <a:pt x="102" y="75"/>
                    </a:cubicBezTo>
                    <a:lnTo>
                      <a:pt x="282" y="75"/>
                    </a:lnTo>
                    <a:lnTo>
                      <a:pt x="283" y="75"/>
                    </a:lnTo>
                    <a:lnTo>
                      <a:pt x="305" y="161"/>
                    </a:lnTo>
                    <a:cubicBezTo>
                      <a:pt x="307" y="163"/>
                      <a:pt x="305" y="163"/>
                      <a:pt x="305" y="163"/>
                    </a:cubicBezTo>
                    <a:close/>
                    <a:moveTo>
                      <a:pt x="378" y="142"/>
                    </a:moveTo>
                    <a:lnTo>
                      <a:pt x="354" y="56"/>
                    </a:lnTo>
                    <a:cubicBezTo>
                      <a:pt x="345" y="23"/>
                      <a:pt x="316" y="0"/>
                      <a:pt x="282" y="0"/>
                    </a:cubicBezTo>
                    <a:lnTo>
                      <a:pt x="102" y="0"/>
                    </a:lnTo>
                    <a:cubicBezTo>
                      <a:pt x="68" y="0"/>
                      <a:pt x="39" y="23"/>
                      <a:pt x="30" y="56"/>
                    </a:cubicBezTo>
                    <a:lnTo>
                      <a:pt x="7" y="142"/>
                    </a:lnTo>
                    <a:cubicBezTo>
                      <a:pt x="0" y="164"/>
                      <a:pt x="5" y="189"/>
                      <a:pt x="20" y="207"/>
                    </a:cubicBezTo>
                    <a:cubicBezTo>
                      <a:pt x="35" y="226"/>
                      <a:pt x="55" y="237"/>
                      <a:pt x="79" y="237"/>
                    </a:cubicBezTo>
                    <a:lnTo>
                      <a:pt x="305" y="237"/>
                    </a:lnTo>
                    <a:cubicBezTo>
                      <a:pt x="329" y="237"/>
                      <a:pt x="350" y="226"/>
                      <a:pt x="365" y="207"/>
                    </a:cubicBezTo>
                    <a:cubicBezTo>
                      <a:pt x="380" y="189"/>
                      <a:pt x="384" y="164"/>
                      <a:pt x="378" y="14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36" name="Freeform 22">
                <a:extLst>
                  <a:ext uri="{FF2B5EF4-FFF2-40B4-BE49-F238E27FC236}">
                    <a16:creationId xmlns:a16="http://schemas.microsoft.com/office/drawing/2014/main" id="{59FCFBB6-FB72-1442-8AA9-109909EE5ED6}"/>
                  </a:ext>
                </a:extLst>
              </p:cNvPr>
              <p:cNvSpPr>
                <a:spLocks noChangeArrowheads="1"/>
              </p:cNvSpPr>
              <p:nvPr/>
            </p:nvSpPr>
            <p:spPr bwMode="auto">
              <a:xfrm>
                <a:off x="17244565" y="2386671"/>
                <a:ext cx="763660" cy="288246"/>
              </a:xfrm>
              <a:custGeom>
                <a:avLst/>
                <a:gdLst>
                  <a:gd name="T0" fmla="*/ 9366 w 899"/>
                  <a:gd name="T1" fmla="*/ 118653 h 341"/>
                  <a:gd name="T2" fmla="*/ 9366 w 899"/>
                  <a:gd name="T3" fmla="*/ 118653 h 341"/>
                  <a:gd name="T4" fmla="*/ 27018 w 899"/>
                  <a:gd name="T5" fmla="*/ 112201 h 341"/>
                  <a:gd name="T6" fmla="*/ 27018 w 899"/>
                  <a:gd name="T7" fmla="*/ 112201 h 341"/>
                  <a:gd name="T8" fmla="*/ 80692 w 899"/>
                  <a:gd name="T9" fmla="*/ 50186 h 341"/>
                  <a:gd name="T10" fmla="*/ 80692 w 899"/>
                  <a:gd name="T11" fmla="*/ 50186 h 341"/>
                  <a:gd name="T12" fmla="*/ 162105 w 899"/>
                  <a:gd name="T13" fmla="*/ 26527 h 341"/>
                  <a:gd name="T14" fmla="*/ 162105 w 899"/>
                  <a:gd name="T15" fmla="*/ 26527 h 341"/>
                  <a:gd name="T16" fmla="*/ 242797 w 899"/>
                  <a:gd name="T17" fmla="*/ 50186 h 341"/>
                  <a:gd name="T18" fmla="*/ 242797 w 899"/>
                  <a:gd name="T19" fmla="*/ 50186 h 341"/>
                  <a:gd name="T20" fmla="*/ 295752 w 899"/>
                  <a:gd name="T21" fmla="*/ 111125 h 341"/>
                  <a:gd name="T22" fmla="*/ 295752 w 899"/>
                  <a:gd name="T23" fmla="*/ 111125 h 341"/>
                  <a:gd name="T24" fmla="*/ 314124 w 899"/>
                  <a:gd name="T25" fmla="*/ 117936 h 341"/>
                  <a:gd name="T26" fmla="*/ 314124 w 899"/>
                  <a:gd name="T27" fmla="*/ 117936 h 341"/>
                  <a:gd name="T28" fmla="*/ 320608 w 899"/>
                  <a:gd name="T29" fmla="*/ 99654 h 341"/>
                  <a:gd name="T30" fmla="*/ 320608 w 899"/>
                  <a:gd name="T31" fmla="*/ 99654 h 341"/>
                  <a:gd name="T32" fmla="*/ 256847 w 899"/>
                  <a:gd name="T33" fmla="*/ 27961 h 341"/>
                  <a:gd name="T34" fmla="*/ 256847 w 899"/>
                  <a:gd name="T35" fmla="*/ 27961 h 341"/>
                  <a:gd name="T36" fmla="*/ 162105 w 899"/>
                  <a:gd name="T37" fmla="*/ 0 h 341"/>
                  <a:gd name="T38" fmla="*/ 162105 w 899"/>
                  <a:gd name="T39" fmla="*/ 0 h 341"/>
                  <a:gd name="T40" fmla="*/ 65923 w 899"/>
                  <a:gd name="T41" fmla="*/ 27961 h 341"/>
                  <a:gd name="T42" fmla="*/ 65923 w 899"/>
                  <a:gd name="T43" fmla="*/ 27961 h 341"/>
                  <a:gd name="T44" fmla="*/ 2522 w 899"/>
                  <a:gd name="T45" fmla="*/ 101088 h 341"/>
                  <a:gd name="T46" fmla="*/ 2522 w 899"/>
                  <a:gd name="T47" fmla="*/ 101088 h 341"/>
                  <a:gd name="T48" fmla="*/ 9366 w 899"/>
                  <a:gd name="T49" fmla="*/ 118653 h 3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99" h="341">
                    <a:moveTo>
                      <a:pt x="26" y="331"/>
                    </a:moveTo>
                    <a:lnTo>
                      <a:pt x="26" y="331"/>
                    </a:lnTo>
                    <a:cubicBezTo>
                      <a:pt x="45" y="340"/>
                      <a:pt x="69" y="326"/>
                      <a:pt x="75" y="313"/>
                    </a:cubicBezTo>
                    <a:cubicBezTo>
                      <a:pt x="108" y="242"/>
                      <a:pt x="159" y="183"/>
                      <a:pt x="224" y="140"/>
                    </a:cubicBezTo>
                    <a:cubicBezTo>
                      <a:pt x="292" y="97"/>
                      <a:pt x="369" y="74"/>
                      <a:pt x="450" y="74"/>
                    </a:cubicBezTo>
                    <a:cubicBezTo>
                      <a:pt x="528" y="74"/>
                      <a:pt x="606" y="97"/>
                      <a:pt x="674" y="140"/>
                    </a:cubicBezTo>
                    <a:cubicBezTo>
                      <a:pt x="737" y="182"/>
                      <a:pt x="789" y="241"/>
                      <a:pt x="821" y="310"/>
                    </a:cubicBezTo>
                    <a:cubicBezTo>
                      <a:pt x="830" y="329"/>
                      <a:pt x="853" y="337"/>
                      <a:pt x="872" y="329"/>
                    </a:cubicBezTo>
                    <a:cubicBezTo>
                      <a:pt x="890" y="319"/>
                      <a:pt x="898" y="297"/>
                      <a:pt x="890" y="278"/>
                    </a:cubicBezTo>
                    <a:cubicBezTo>
                      <a:pt x="851" y="196"/>
                      <a:pt x="789" y="127"/>
                      <a:pt x="713" y="78"/>
                    </a:cubicBezTo>
                    <a:cubicBezTo>
                      <a:pt x="635" y="26"/>
                      <a:pt x="543" y="0"/>
                      <a:pt x="450" y="0"/>
                    </a:cubicBezTo>
                    <a:cubicBezTo>
                      <a:pt x="355" y="0"/>
                      <a:pt x="263" y="28"/>
                      <a:pt x="183" y="78"/>
                    </a:cubicBezTo>
                    <a:cubicBezTo>
                      <a:pt x="106" y="128"/>
                      <a:pt x="45" y="199"/>
                      <a:pt x="7" y="282"/>
                    </a:cubicBezTo>
                    <a:cubicBezTo>
                      <a:pt x="0" y="300"/>
                      <a:pt x="7" y="322"/>
                      <a:pt x="26" y="3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grpSp>
        <p:sp>
          <p:nvSpPr>
            <p:cNvPr id="28" name="Oval 27">
              <a:extLst>
                <a:ext uri="{FF2B5EF4-FFF2-40B4-BE49-F238E27FC236}">
                  <a16:creationId xmlns:a16="http://schemas.microsoft.com/office/drawing/2014/main" id="{835A7982-BB19-5548-9855-F335833846B0}"/>
                </a:ext>
              </a:extLst>
            </p:cNvPr>
            <p:cNvSpPr/>
            <p:nvPr/>
          </p:nvSpPr>
          <p:spPr>
            <a:xfrm>
              <a:off x="18760835" y="6711236"/>
              <a:ext cx="2519748" cy="25197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grpSp>
      <p:sp>
        <p:nvSpPr>
          <p:cNvPr id="53" name="TextBox 52">
            <a:extLst>
              <a:ext uri="{FF2B5EF4-FFF2-40B4-BE49-F238E27FC236}">
                <a16:creationId xmlns:a16="http://schemas.microsoft.com/office/drawing/2014/main" id="{E3EF781E-1942-CD42-AE5A-7CE8822A873A}"/>
              </a:ext>
            </a:extLst>
          </p:cNvPr>
          <p:cNvSpPr txBox="1"/>
          <p:nvPr/>
        </p:nvSpPr>
        <p:spPr>
          <a:xfrm>
            <a:off x="1418170" y="5041849"/>
            <a:ext cx="4206880" cy="599588"/>
          </a:xfrm>
          <a:prstGeom prst="rect">
            <a:avLst/>
          </a:prstGeom>
          <a:noFill/>
        </p:spPr>
        <p:txBody>
          <a:bodyPr wrap="square" rtlCol="0">
            <a:spAutoFit/>
          </a:bodyPr>
          <a:lstStyle/>
          <a:p>
            <a:pPr algn="r">
              <a:lnSpc>
                <a:spcPts val="4299"/>
              </a:lnSpc>
            </a:pPr>
            <a:r>
              <a:rPr lang="en-US" sz="35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Flow is fun.</a:t>
            </a:r>
          </a:p>
        </p:txBody>
      </p:sp>
      <p:grpSp>
        <p:nvGrpSpPr>
          <p:cNvPr id="37" name="Group 36">
            <a:extLst>
              <a:ext uri="{FF2B5EF4-FFF2-40B4-BE49-F238E27FC236}">
                <a16:creationId xmlns:a16="http://schemas.microsoft.com/office/drawing/2014/main" id="{7BE3D1A2-9370-2F48-9C9B-0CA583BD7FBA}"/>
              </a:ext>
            </a:extLst>
          </p:cNvPr>
          <p:cNvGrpSpPr/>
          <p:nvPr/>
        </p:nvGrpSpPr>
        <p:grpSpPr>
          <a:xfrm>
            <a:off x="16287850" y="7369487"/>
            <a:ext cx="1612004" cy="1612003"/>
            <a:chOff x="8318323" y="6711236"/>
            <a:chExt cx="2519748" cy="2519746"/>
          </a:xfrm>
        </p:grpSpPr>
        <p:grpSp>
          <p:nvGrpSpPr>
            <p:cNvPr id="39" name="Group 38">
              <a:extLst>
                <a:ext uri="{FF2B5EF4-FFF2-40B4-BE49-F238E27FC236}">
                  <a16:creationId xmlns:a16="http://schemas.microsoft.com/office/drawing/2014/main" id="{A2841E59-BB03-BA44-B87E-D4E609F94A81}"/>
                </a:ext>
              </a:extLst>
            </p:cNvPr>
            <p:cNvGrpSpPr/>
            <p:nvPr/>
          </p:nvGrpSpPr>
          <p:grpSpPr>
            <a:xfrm>
              <a:off x="8962692" y="7407364"/>
              <a:ext cx="1231008" cy="1149792"/>
              <a:chOff x="8657130" y="2323034"/>
              <a:chExt cx="1078109" cy="1006982"/>
            </a:xfrm>
            <a:solidFill>
              <a:schemeClr val="bg1"/>
            </a:solidFill>
          </p:grpSpPr>
          <p:sp>
            <p:nvSpPr>
              <p:cNvPr id="40" name="Freeform 39">
                <a:extLst>
                  <a:ext uri="{FF2B5EF4-FFF2-40B4-BE49-F238E27FC236}">
                    <a16:creationId xmlns:a16="http://schemas.microsoft.com/office/drawing/2014/main" id="{F8E52645-F359-2F48-A2C8-092143F43EF8}"/>
                  </a:ext>
                </a:extLst>
              </p:cNvPr>
              <p:cNvSpPr>
                <a:spLocks noChangeArrowheads="1"/>
              </p:cNvSpPr>
              <p:nvPr/>
            </p:nvSpPr>
            <p:spPr bwMode="auto">
              <a:xfrm>
                <a:off x="8657130" y="2323034"/>
                <a:ext cx="1078109" cy="1006982"/>
              </a:xfrm>
              <a:custGeom>
                <a:avLst/>
                <a:gdLst>
                  <a:gd name="T0" fmla="*/ 228239 w 1268"/>
                  <a:gd name="T1" fmla="*/ 347237 h 1188"/>
                  <a:gd name="T2" fmla="*/ 228239 w 1268"/>
                  <a:gd name="T3" fmla="*/ 347237 h 1188"/>
                  <a:gd name="T4" fmla="*/ 198673 w 1268"/>
                  <a:gd name="T5" fmla="*/ 345440 h 1188"/>
                  <a:gd name="T6" fmla="*/ 198673 w 1268"/>
                  <a:gd name="T7" fmla="*/ 345440 h 1188"/>
                  <a:gd name="T8" fmla="*/ 183890 w 1268"/>
                  <a:gd name="T9" fmla="*/ 350832 h 1188"/>
                  <a:gd name="T10" fmla="*/ 183890 w 1268"/>
                  <a:gd name="T11" fmla="*/ 350832 h 1188"/>
                  <a:gd name="T12" fmla="*/ 119709 w 1268"/>
                  <a:gd name="T13" fmla="*/ 389294 h 1188"/>
                  <a:gd name="T14" fmla="*/ 119709 w 1268"/>
                  <a:gd name="T15" fmla="*/ 389294 h 1188"/>
                  <a:gd name="T16" fmla="*/ 72835 w 1268"/>
                  <a:gd name="T17" fmla="*/ 398280 h 1188"/>
                  <a:gd name="T18" fmla="*/ 72835 w 1268"/>
                  <a:gd name="T19" fmla="*/ 398280 h 1188"/>
                  <a:gd name="T20" fmla="*/ 90503 w 1268"/>
                  <a:gd name="T21" fmla="*/ 380307 h 1188"/>
                  <a:gd name="T22" fmla="*/ 90503 w 1268"/>
                  <a:gd name="T23" fmla="*/ 380307 h 1188"/>
                  <a:gd name="T24" fmla="*/ 107449 w 1268"/>
                  <a:gd name="T25" fmla="*/ 333937 h 1188"/>
                  <a:gd name="T26" fmla="*/ 107449 w 1268"/>
                  <a:gd name="T27" fmla="*/ 333937 h 1188"/>
                  <a:gd name="T28" fmla="*/ 106368 w 1268"/>
                  <a:gd name="T29" fmla="*/ 322435 h 1188"/>
                  <a:gd name="T30" fmla="*/ 106368 w 1268"/>
                  <a:gd name="T31" fmla="*/ 322435 h 1188"/>
                  <a:gd name="T32" fmla="*/ 98796 w 1268"/>
                  <a:gd name="T33" fmla="*/ 309494 h 1188"/>
                  <a:gd name="T34" fmla="*/ 98796 w 1268"/>
                  <a:gd name="T35" fmla="*/ 309494 h 1188"/>
                  <a:gd name="T36" fmla="*/ 26682 w 1268"/>
                  <a:gd name="T37" fmla="*/ 186559 h 1188"/>
                  <a:gd name="T38" fmla="*/ 26682 w 1268"/>
                  <a:gd name="T39" fmla="*/ 186559 h 1188"/>
                  <a:gd name="T40" fmla="*/ 228239 w 1268"/>
                  <a:gd name="T41" fmla="*/ 26600 h 1188"/>
                  <a:gd name="T42" fmla="*/ 228239 w 1268"/>
                  <a:gd name="T43" fmla="*/ 26600 h 1188"/>
                  <a:gd name="T44" fmla="*/ 429797 w 1268"/>
                  <a:gd name="T45" fmla="*/ 186559 h 1188"/>
                  <a:gd name="T46" fmla="*/ 429797 w 1268"/>
                  <a:gd name="T47" fmla="*/ 186559 h 1188"/>
                  <a:gd name="T48" fmla="*/ 228239 w 1268"/>
                  <a:gd name="T49" fmla="*/ 347237 h 1188"/>
                  <a:gd name="T50" fmla="*/ 388692 w 1268"/>
                  <a:gd name="T51" fmla="*/ 53559 h 1188"/>
                  <a:gd name="T52" fmla="*/ 388692 w 1268"/>
                  <a:gd name="T53" fmla="*/ 53559 h 1188"/>
                  <a:gd name="T54" fmla="*/ 228239 w 1268"/>
                  <a:gd name="T55" fmla="*/ 0 h 1188"/>
                  <a:gd name="T56" fmla="*/ 228239 w 1268"/>
                  <a:gd name="T57" fmla="*/ 0 h 1188"/>
                  <a:gd name="T58" fmla="*/ 67787 w 1268"/>
                  <a:gd name="T59" fmla="*/ 53559 h 1188"/>
                  <a:gd name="T60" fmla="*/ 67787 w 1268"/>
                  <a:gd name="T61" fmla="*/ 53559 h 1188"/>
                  <a:gd name="T62" fmla="*/ 0 w 1268"/>
                  <a:gd name="T63" fmla="*/ 186559 h 1188"/>
                  <a:gd name="T64" fmla="*/ 0 w 1268"/>
                  <a:gd name="T65" fmla="*/ 186559 h 1188"/>
                  <a:gd name="T66" fmla="*/ 80046 w 1268"/>
                  <a:gd name="T67" fmla="*/ 329264 h 1188"/>
                  <a:gd name="T68" fmla="*/ 80046 w 1268"/>
                  <a:gd name="T69" fmla="*/ 329264 h 1188"/>
                  <a:gd name="T70" fmla="*/ 80407 w 1268"/>
                  <a:gd name="T71" fmla="*/ 333937 h 1188"/>
                  <a:gd name="T72" fmla="*/ 80407 w 1268"/>
                  <a:gd name="T73" fmla="*/ 333937 h 1188"/>
                  <a:gd name="T74" fmla="*/ 38941 w 1268"/>
                  <a:gd name="T75" fmla="*/ 388934 h 1188"/>
                  <a:gd name="T76" fmla="*/ 38941 w 1268"/>
                  <a:gd name="T77" fmla="*/ 388934 h 1188"/>
                  <a:gd name="T78" fmla="*/ 28485 w 1268"/>
                  <a:gd name="T79" fmla="*/ 406548 h 1188"/>
                  <a:gd name="T80" fmla="*/ 28485 w 1268"/>
                  <a:gd name="T81" fmla="*/ 406548 h 1188"/>
                  <a:gd name="T82" fmla="*/ 34615 w 1268"/>
                  <a:gd name="T83" fmla="*/ 421286 h 1188"/>
                  <a:gd name="T84" fmla="*/ 34615 w 1268"/>
                  <a:gd name="T85" fmla="*/ 421286 h 1188"/>
                  <a:gd name="T86" fmla="*/ 48677 w 1268"/>
                  <a:gd name="T87" fmla="*/ 426678 h 1188"/>
                  <a:gd name="T88" fmla="*/ 48677 w 1268"/>
                  <a:gd name="T89" fmla="*/ 426678 h 1188"/>
                  <a:gd name="T90" fmla="*/ 49758 w 1268"/>
                  <a:gd name="T91" fmla="*/ 426678 h 1188"/>
                  <a:gd name="T92" fmla="*/ 49758 w 1268"/>
                  <a:gd name="T93" fmla="*/ 426678 h 1188"/>
                  <a:gd name="T94" fmla="*/ 199755 w 1268"/>
                  <a:gd name="T95" fmla="*/ 372399 h 1188"/>
                  <a:gd name="T96" fmla="*/ 199755 w 1268"/>
                  <a:gd name="T97" fmla="*/ 372399 h 1188"/>
                  <a:gd name="T98" fmla="*/ 228239 w 1268"/>
                  <a:gd name="T99" fmla="*/ 374197 h 1188"/>
                  <a:gd name="T100" fmla="*/ 228239 w 1268"/>
                  <a:gd name="T101" fmla="*/ 374197 h 1188"/>
                  <a:gd name="T102" fmla="*/ 388692 w 1268"/>
                  <a:gd name="T103" fmla="*/ 320278 h 1188"/>
                  <a:gd name="T104" fmla="*/ 388692 w 1268"/>
                  <a:gd name="T105" fmla="*/ 320278 h 1188"/>
                  <a:gd name="T106" fmla="*/ 456839 w 1268"/>
                  <a:gd name="T107" fmla="*/ 186559 h 1188"/>
                  <a:gd name="T108" fmla="*/ 456839 w 1268"/>
                  <a:gd name="T109" fmla="*/ 186559 h 1188"/>
                  <a:gd name="T110" fmla="*/ 388692 w 1268"/>
                  <a:gd name="T111" fmla="*/ 53559 h 11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8" h="1188">
                    <a:moveTo>
                      <a:pt x="633" y="966"/>
                    </a:moveTo>
                    <a:lnTo>
                      <a:pt x="633" y="966"/>
                    </a:lnTo>
                    <a:cubicBezTo>
                      <a:pt x="606" y="966"/>
                      <a:pt x="577" y="965"/>
                      <a:pt x="551" y="961"/>
                    </a:cubicBezTo>
                    <a:cubicBezTo>
                      <a:pt x="535" y="959"/>
                      <a:pt x="522" y="965"/>
                      <a:pt x="510" y="976"/>
                    </a:cubicBezTo>
                    <a:cubicBezTo>
                      <a:pt x="458" y="1026"/>
                      <a:pt x="400" y="1062"/>
                      <a:pt x="332" y="1083"/>
                    </a:cubicBezTo>
                    <a:cubicBezTo>
                      <a:pt x="293" y="1095"/>
                      <a:pt x="251" y="1104"/>
                      <a:pt x="202" y="1108"/>
                    </a:cubicBezTo>
                    <a:cubicBezTo>
                      <a:pt x="221" y="1094"/>
                      <a:pt x="237" y="1076"/>
                      <a:pt x="251" y="1058"/>
                    </a:cubicBezTo>
                    <a:cubicBezTo>
                      <a:pt x="282" y="1018"/>
                      <a:pt x="298" y="974"/>
                      <a:pt x="298" y="929"/>
                    </a:cubicBezTo>
                    <a:cubicBezTo>
                      <a:pt x="298" y="917"/>
                      <a:pt x="296" y="907"/>
                      <a:pt x="295" y="897"/>
                    </a:cubicBezTo>
                    <a:cubicBezTo>
                      <a:pt x="293" y="882"/>
                      <a:pt x="286" y="870"/>
                      <a:pt x="274" y="861"/>
                    </a:cubicBezTo>
                    <a:cubicBezTo>
                      <a:pt x="146" y="777"/>
                      <a:pt x="74" y="651"/>
                      <a:pt x="74" y="519"/>
                    </a:cubicBezTo>
                    <a:cubicBezTo>
                      <a:pt x="74" y="273"/>
                      <a:pt x="324" y="74"/>
                      <a:pt x="633" y="74"/>
                    </a:cubicBezTo>
                    <a:cubicBezTo>
                      <a:pt x="942" y="74"/>
                      <a:pt x="1192" y="273"/>
                      <a:pt x="1192" y="519"/>
                    </a:cubicBezTo>
                    <a:cubicBezTo>
                      <a:pt x="1192" y="766"/>
                      <a:pt x="942" y="966"/>
                      <a:pt x="633" y="966"/>
                    </a:cubicBezTo>
                    <a:close/>
                    <a:moveTo>
                      <a:pt x="1078" y="149"/>
                    </a:moveTo>
                    <a:lnTo>
                      <a:pt x="1078" y="149"/>
                    </a:lnTo>
                    <a:cubicBezTo>
                      <a:pt x="958" y="53"/>
                      <a:pt x="801" y="0"/>
                      <a:pt x="633" y="0"/>
                    </a:cubicBezTo>
                    <a:cubicBezTo>
                      <a:pt x="465" y="0"/>
                      <a:pt x="307" y="53"/>
                      <a:pt x="188" y="149"/>
                    </a:cubicBezTo>
                    <a:cubicBezTo>
                      <a:pt x="67" y="248"/>
                      <a:pt x="0" y="380"/>
                      <a:pt x="0" y="519"/>
                    </a:cubicBezTo>
                    <a:cubicBezTo>
                      <a:pt x="0" y="673"/>
                      <a:pt x="80" y="817"/>
                      <a:pt x="222" y="916"/>
                    </a:cubicBezTo>
                    <a:cubicBezTo>
                      <a:pt x="223" y="920"/>
                      <a:pt x="223" y="925"/>
                      <a:pt x="223" y="929"/>
                    </a:cubicBezTo>
                    <a:cubicBezTo>
                      <a:pt x="223" y="974"/>
                      <a:pt x="193" y="1038"/>
                      <a:pt x="108" y="1082"/>
                    </a:cubicBezTo>
                    <a:cubicBezTo>
                      <a:pt x="91" y="1092"/>
                      <a:pt x="79" y="1110"/>
                      <a:pt x="79" y="1131"/>
                    </a:cubicBezTo>
                    <a:cubicBezTo>
                      <a:pt x="79" y="1147"/>
                      <a:pt x="85" y="1162"/>
                      <a:pt x="96" y="1172"/>
                    </a:cubicBezTo>
                    <a:cubicBezTo>
                      <a:pt x="107" y="1183"/>
                      <a:pt x="120" y="1187"/>
                      <a:pt x="135" y="1187"/>
                    </a:cubicBezTo>
                    <a:cubicBezTo>
                      <a:pt x="137" y="1187"/>
                      <a:pt x="137" y="1187"/>
                      <a:pt x="138" y="1187"/>
                    </a:cubicBezTo>
                    <a:cubicBezTo>
                      <a:pt x="268" y="1183"/>
                      <a:pt x="419" y="1160"/>
                      <a:pt x="554" y="1036"/>
                    </a:cubicBezTo>
                    <a:cubicBezTo>
                      <a:pt x="579" y="1039"/>
                      <a:pt x="606" y="1041"/>
                      <a:pt x="633" y="1041"/>
                    </a:cubicBezTo>
                    <a:cubicBezTo>
                      <a:pt x="801" y="1041"/>
                      <a:pt x="959" y="987"/>
                      <a:pt x="1078" y="891"/>
                    </a:cubicBezTo>
                    <a:cubicBezTo>
                      <a:pt x="1199" y="792"/>
                      <a:pt x="1267" y="660"/>
                      <a:pt x="1267" y="519"/>
                    </a:cubicBezTo>
                    <a:cubicBezTo>
                      <a:pt x="1267" y="380"/>
                      <a:pt x="1199" y="248"/>
                      <a:pt x="1078" y="14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40">
                <a:extLst>
                  <a:ext uri="{FF2B5EF4-FFF2-40B4-BE49-F238E27FC236}">
                    <a16:creationId xmlns:a16="http://schemas.microsoft.com/office/drawing/2014/main" id="{53DCF73B-5CCA-F64E-A9E5-4FAC7AC753A3}"/>
                  </a:ext>
                </a:extLst>
              </p:cNvPr>
              <p:cNvSpPr>
                <a:spLocks noChangeArrowheads="1"/>
              </p:cNvSpPr>
              <p:nvPr/>
            </p:nvSpPr>
            <p:spPr bwMode="auto">
              <a:xfrm>
                <a:off x="8877993" y="2629995"/>
                <a:ext cx="640126" cy="325677"/>
              </a:xfrm>
              <a:custGeom>
                <a:avLst/>
                <a:gdLst>
                  <a:gd name="T0" fmla="*/ 228144 w 752"/>
                  <a:gd name="T1" fmla="*/ 111067 h 383"/>
                  <a:gd name="T2" fmla="*/ 244388 w 752"/>
                  <a:gd name="T3" fmla="*/ 95200 h 383"/>
                  <a:gd name="T4" fmla="*/ 109740 w 752"/>
                  <a:gd name="T5" fmla="*/ 111067 h 383"/>
                  <a:gd name="T6" fmla="*/ 93857 w 752"/>
                  <a:gd name="T7" fmla="*/ 95200 h 383"/>
                  <a:gd name="T8" fmla="*/ 109740 w 752"/>
                  <a:gd name="T9" fmla="*/ 111067 h 383"/>
                  <a:gd name="T10" fmla="*/ 42596 w 752"/>
                  <a:gd name="T11" fmla="*/ 27406 h 383"/>
                  <a:gd name="T12" fmla="*/ 26352 w 752"/>
                  <a:gd name="T13" fmla="*/ 42912 h 383"/>
                  <a:gd name="T14" fmla="*/ 162083 w 752"/>
                  <a:gd name="T15" fmla="*/ 27406 h 383"/>
                  <a:gd name="T16" fmla="*/ 177244 w 752"/>
                  <a:gd name="T17" fmla="*/ 42912 h 383"/>
                  <a:gd name="T18" fmla="*/ 162083 w 752"/>
                  <a:gd name="T19" fmla="*/ 27406 h 383"/>
                  <a:gd name="T20" fmla="*/ 225617 w 752"/>
                  <a:gd name="T21" fmla="*/ 68515 h 383"/>
                  <a:gd name="T22" fmla="*/ 221285 w 752"/>
                  <a:gd name="T23" fmla="*/ 68515 h 383"/>
                  <a:gd name="T24" fmla="*/ 203597 w 752"/>
                  <a:gd name="T25" fmla="*/ 50845 h 383"/>
                  <a:gd name="T26" fmla="*/ 204679 w 752"/>
                  <a:gd name="T27" fmla="*/ 24882 h 383"/>
                  <a:gd name="T28" fmla="*/ 180132 w 752"/>
                  <a:gd name="T29" fmla="*/ 0 h 383"/>
                  <a:gd name="T30" fmla="*/ 159195 w 752"/>
                  <a:gd name="T31" fmla="*/ 0 h 383"/>
                  <a:gd name="T32" fmla="*/ 135009 w 752"/>
                  <a:gd name="T33" fmla="*/ 45436 h 383"/>
                  <a:gd name="T34" fmla="*/ 135731 w 752"/>
                  <a:gd name="T35" fmla="*/ 51206 h 383"/>
                  <a:gd name="T36" fmla="*/ 118043 w 752"/>
                  <a:gd name="T37" fmla="*/ 68876 h 383"/>
                  <a:gd name="T38" fmla="*/ 91330 w 752"/>
                  <a:gd name="T39" fmla="*/ 68515 h 383"/>
                  <a:gd name="T40" fmla="*/ 86637 w 752"/>
                  <a:gd name="T41" fmla="*/ 68876 h 383"/>
                  <a:gd name="T42" fmla="*/ 68948 w 752"/>
                  <a:gd name="T43" fmla="*/ 51206 h 383"/>
                  <a:gd name="T44" fmla="*/ 69309 w 752"/>
                  <a:gd name="T45" fmla="*/ 24882 h 383"/>
                  <a:gd name="T46" fmla="*/ 44762 w 752"/>
                  <a:gd name="T47" fmla="*/ 0 h 383"/>
                  <a:gd name="T48" fmla="*/ 23825 w 752"/>
                  <a:gd name="T49" fmla="*/ 0 h 383"/>
                  <a:gd name="T50" fmla="*/ 0 w 752"/>
                  <a:gd name="T51" fmla="*/ 45436 h 383"/>
                  <a:gd name="T52" fmla="*/ 23825 w 752"/>
                  <a:gd name="T53" fmla="*/ 69597 h 383"/>
                  <a:gd name="T54" fmla="*/ 44762 w 752"/>
                  <a:gd name="T55" fmla="*/ 69597 h 383"/>
                  <a:gd name="T56" fmla="*/ 67866 w 752"/>
                  <a:gd name="T57" fmla="*/ 87988 h 383"/>
                  <a:gd name="T58" fmla="*/ 67144 w 752"/>
                  <a:gd name="T59" fmla="*/ 92315 h 383"/>
                  <a:gd name="T60" fmla="*/ 67144 w 752"/>
                  <a:gd name="T61" fmla="*/ 113230 h 383"/>
                  <a:gd name="T62" fmla="*/ 112267 w 752"/>
                  <a:gd name="T63" fmla="*/ 137751 h 383"/>
                  <a:gd name="T64" fmla="*/ 136814 w 752"/>
                  <a:gd name="T65" fmla="*/ 113230 h 383"/>
                  <a:gd name="T66" fmla="*/ 136814 w 752"/>
                  <a:gd name="T67" fmla="*/ 92315 h 383"/>
                  <a:gd name="T68" fmla="*/ 155585 w 752"/>
                  <a:gd name="T69" fmla="*/ 69597 h 383"/>
                  <a:gd name="T70" fmla="*/ 159195 w 752"/>
                  <a:gd name="T71" fmla="*/ 69597 h 383"/>
                  <a:gd name="T72" fmla="*/ 180132 w 752"/>
                  <a:gd name="T73" fmla="*/ 69597 h 383"/>
                  <a:gd name="T74" fmla="*/ 202153 w 752"/>
                  <a:gd name="T75" fmla="*/ 87267 h 383"/>
                  <a:gd name="T76" fmla="*/ 201431 w 752"/>
                  <a:gd name="T77" fmla="*/ 92315 h 383"/>
                  <a:gd name="T78" fmla="*/ 201431 w 752"/>
                  <a:gd name="T79" fmla="*/ 113230 h 383"/>
                  <a:gd name="T80" fmla="*/ 246193 w 752"/>
                  <a:gd name="T81" fmla="*/ 137751 h 383"/>
                  <a:gd name="T82" fmla="*/ 271101 w 752"/>
                  <a:gd name="T83" fmla="*/ 113230 h 383"/>
                  <a:gd name="T84" fmla="*/ 271101 w 752"/>
                  <a:gd name="T85" fmla="*/ 92315 h 3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2" h="383">
                    <a:moveTo>
                      <a:pt x="677" y="308"/>
                    </a:moveTo>
                    <a:lnTo>
                      <a:pt x="632" y="308"/>
                    </a:lnTo>
                    <a:lnTo>
                      <a:pt x="632" y="264"/>
                    </a:lnTo>
                    <a:lnTo>
                      <a:pt x="677" y="264"/>
                    </a:lnTo>
                    <a:lnTo>
                      <a:pt x="677" y="308"/>
                    </a:lnTo>
                    <a:close/>
                    <a:moveTo>
                      <a:pt x="304" y="308"/>
                    </a:moveTo>
                    <a:lnTo>
                      <a:pt x="260" y="308"/>
                    </a:lnTo>
                    <a:lnTo>
                      <a:pt x="260" y="264"/>
                    </a:lnTo>
                    <a:lnTo>
                      <a:pt x="304" y="264"/>
                    </a:lnTo>
                    <a:lnTo>
                      <a:pt x="304" y="308"/>
                    </a:lnTo>
                    <a:close/>
                    <a:moveTo>
                      <a:pt x="73" y="76"/>
                    </a:moveTo>
                    <a:lnTo>
                      <a:pt x="118" y="76"/>
                    </a:lnTo>
                    <a:lnTo>
                      <a:pt x="118" y="119"/>
                    </a:lnTo>
                    <a:lnTo>
                      <a:pt x="73" y="119"/>
                    </a:lnTo>
                    <a:lnTo>
                      <a:pt x="73" y="76"/>
                    </a:lnTo>
                    <a:close/>
                    <a:moveTo>
                      <a:pt x="449" y="76"/>
                    </a:moveTo>
                    <a:lnTo>
                      <a:pt x="491" y="76"/>
                    </a:lnTo>
                    <a:lnTo>
                      <a:pt x="491" y="119"/>
                    </a:lnTo>
                    <a:lnTo>
                      <a:pt x="449" y="119"/>
                    </a:lnTo>
                    <a:lnTo>
                      <a:pt x="449" y="76"/>
                    </a:lnTo>
                    <a:close/>
                    <a:moveTo>
                      <a:pt x="682" y="190"/>
                    </a:moveTo>
                    <a:lnTo>
                      <a:pt x="625" y="190"/>
                    </a:lnTo>
                    <a:cubicBezTo>
                      <a:pt x="622" y="190"/>
                      <a:pt x="617" y="190"/>
                      <a:pt x="613" y="190"/>
                    </a:cubicBezTo>
                    <a:lnTo>
                      <a:pt x="564" y="141"/>
                    </a:lnTo>
                    <a:cubicBezTo>
                      <a:pt x="565" y="137"/>
                      <a:pt x="567" y="132"/>
                      <a:pt x="567" y="126"/>
                    </a:cubicBezTo>
                    <a:lnTo>
                      <a:pt x="567" y="69"/>
                    </a:lnTo>
                    <a:cubicBezTo>
                      <a:pt x="567" y="32"/>
                      <a:pt x="536" y="0"/>
                      <a:pt x="499" y="0"/>
                    </a:cubicBezTo>
                    <a:lnTo>
                      <a:pt x="441" y="0"/>
                    </a:lnTo>
                    <a:cubicBezTo>
                      <a:pt x="404" y="0"/>
                      <a:pt x="374" y="32"/>
                      <a:pt x="374" y="69"/>
                    </a:cubicBezTo>
                    <a:lnTo>
                      <a:pt x="374" y="126"/>
                    </a:lnTo>
                    <a:cubicBezTo>
                      <a:pt x="374" y="132"/>
                      <a:pt x="374" y="137"/>
                      <a:pt x="376" y="142"/>
                    </a:cubicBezTo>
                    <a:lnTo>
                      <a:pt x="327" y="191"/>
                    </a:lnTo>
                    <a:cubicBezTo>
                      <a:pt x="323" y="190"/>
                      <a:pt x="317" y="190"/>
                      <a:pt x="311" y="190"/>
                    </a:cubicBezTo>
                    <a:lnTo>
                      <a:pt x="253" y="190"/>
                    </a:lnTo>
                    <a:cubicBezTo>
                      <a:pt x="248" y="190"/>
                      <a:pt x="244" y="190"/>
                      <a:pt x="240" y="191"/>
                    </a:cubicBezTo>
                    <a:lnTo>
                      <a:pt x="191" y="142"/>
                    </a:lnTo>
                    <a:cubicBezTo>
                      <a:pt x="191" y="137"/>
                      <a:pt x="192" y="132"/>
                      <a:pt x="192" y="126"/>
                    </a:cubicBezTo>
                    <a:lnTo>
                      <a:pt x="192" y="69"/>
                    </a:lnTo>
                    <a:cubicBezTo>
                      <a:pt x="192" y="32"/>
                      <a:pt x="161" y="0"/>
                      <a:pt x="124" y="0"/>
                    </a:cubicBezTo>
                    <a:lnTo>
                      <a:pt x="66" y="0"/>
                    </a:lnTo>
                    <a:cubicBezTo>
                      <a:pt x="29" y="0"/>
                      <a:pt x="0" y="32"/>
                      <a:pt x="0" y="69"/>
                    </a:cubicBezTo>
                    <a:lnTo>
                      <a:pt x="0" y="126"/>
                    </a:lnTo>
                    <a:cubicBezTo>
                      <a:pt x="0" y="163"/>
                      <a:pt x="29" y="193"/>
                      <a:pt x="66" y="193"/>
                    </a:cubicBezTo>
                    <a:lnTo>
                      <a:pt x="124" y="193"/>
                    </a:lnTo>
                    <a:cubicBezTo>
                      <a:pt x="129" y="193"/>
                      <a:pt x="132" y="193"/>
                      <a:pt x="136" y="193"/>
                    </a:cubicBezTo>
                    <a:lnTo>
                      <a:pt x="188" y="244"/>
                    </a:lnTo>
                    <a:cubicBezTo>
                      <a:pt x="186" y="248"/>
                      <a:pt x="186" y="252"/>
                      <a:pt x="186" y="256"/>
                    </a:cubicBezTo>
                    <a:lnTo>
                      <a:pt x="186" y="314"/>
                    </a:lnTo>
                    <a:cubicBezTo>
                      <a:pt x="186" y="351"/>
                      <a:pt x="216" y="382"/>
                      <a:pt x="253" y="382"/>
                    </a:cubicBezTo>
                    <a:lnTo>
                      <a:pt x="311" y="382"/>
                    </a:lnTo>
                    <a:cubicBezTo>
                      <a:pt x="348" y="382"/>
                      <a:pt x="379" y="351"/>
                      <a:pt x="379" y="314"/>
                    </a:cubicBezTo>
                    <a:lnTo>
                      <a:pt x="379" y="256"/>
                    </a:lnTo>
                    <a:cubicBezTo>
                      <a:pt x="379" y="253"/>
                      <a:pt x="377" y="249"/>
                      <a:pt x="377" y="246"/>
                    </a:cubicBezTo>
                    <a:lnTo>
                      <a:pt x="431" y="193"/>
                    </a:lnTo>
                    <a:cubicBezTo>
                      <a:pt x="434" y="193"/>
                      <a:pt x="438" y="193"/>
                      <a:pt x="441" y="193"/>
                    </a:cubicBezTo>
                    <a:lnTo>
                      <a:pt x="499" y="193"/>
                    </a:lnTo>
                    <a:cubicBezTo>
                      <a:pt x="503" y="193"/>
                      <a:pt x="506" y="193"/>
                      <a:pt x="511" y="193"/>
                    </a:cubicBezTo>
                    <a:lnTo>
                      <a:pt x="560" y="242"/>
                    </a:lnTo>
                    <a:cubicBezTo>
                      <a:pt x="558" y="246"/>
                      <a:pt x="558" y="252"/>
                      <a:pt x="558" y="256"/>
                    </a:cubicBezTo>
                    <a:lnTo>
                      <a:pt x="558" y="314"/>
                    </a:lnTo>
                    <a:cubicBezTo>
                      <a:pt x="558" y="351"/>
                      <a:pt x="588" y="382"/>
                      <a:pt x="625" y="382"/>
                    </a:cubicBezTo>
                    <a:lnTo>
                      <a:pt x="682" y="382"/>
                    </a:lnTo>
                    <a:cubicBezTo>
                      <a:pt x="721" y="382"/>
                      <a:pt x="751" y="351"/>
                      <a:pt x="751" y="314"/>
                    </a:cubicBezTo>
                    <a:lnTo>
                      <a:pt x="751" y="256"/>
                    </a:lnTo>
                    <a:cubicBezTo>
                      <a:pt x="751" y="219"/>
                      <a:pt x="721" y="190"/>
                      <a:pt x="682" y="19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8" name="Oval 37">
              <a:extLst>
                <a:ext uri="{FF2B5EF4-FFF2-40B4-BE49-F238E27FC236}">
                  <a16:creationId xmlns:a16="http://schemas.microsoft.com/office/drawing/2014/main" id="{55B96123-76B4-F34F-8721-087024DCD44D}"/>
                </a:ext>
              </a:extLst>
            </p:cNvPr>
            <p:cNvSpPr/>
            <p:nvPr/>
          </p:nvSpPr>
          <p:spPr>
            <a:xfrm>
              <a:off x="8318323" y="6711236"/>
              <a:ext cx="2519748" cy="25197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6635ED4D-AA11-FE4A-86A6-10B8CCE5FC72}"/>
              </a:ext>
            </a:extLst>
          </p:cNvPr>
          <p:cNvGrpSpPr/>
          <p:nvPr/>
        </p:nvGrpSpPr>
        <p:grpSpPr>
          <a:xfrm>
            <a:off x="16287850" y="4610800"/>
            <a:ext cx="1612004" cy="1612003"/>
            <a:chOff x="3097067" y="6711236"/>
            <a:chExt cx="2519748" cy="2519746"/>
          </a:xfrm>
        </p:grpSpPr>
        <p:sp>
          <p:nvSpPr>
            <p:cNvPr id="43" name="Oval 42">
              <a:extLst>
                <a:ext uri="{FF2B5EF4-FFF2-40B4-BE49-F238E27FC236}">
                  <a16:creationId xmlns:a16="http://schemas.microsoft.com/office/drawing/2014/main" id="{50D8AC1D-07E3-F84A-8BA9-A0BD5789E33A}"/>
                </a:ext>
              </a:extLst>
            </p:cNvPr>
            <p:cNvSpPr/>
            <p:nvPr/>
          </p:nvSpPr>
          <p:spPr>
            <a:xfrm>
              <a:off x="3097067" y="6711236"/>
              <a:ext cx="2519748" cy="25197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5BE3525B-6195-F842-87D9-E94601725384}"/>
                </a:ext>
              </a:extLst>
            </p:cNvPr>
            <p:cNvGrpSpPr/>
            <p:nvPr/>
          </p:nvGrpSpPr>
          <p:grpSpPr>
            <a:xfrm>
              <a:off x="3741436" y="7355605"/>
              <a:ext cx="1231008" cy="1231006"/>
              <a:chOff x="5123329" y="2255652"/>
              <a:chExt cx="1078109" cy="1078108"/>
            </a:xfrm>
            <a:solidFill>
              <a:schemeClr val="bg1"/>
            </a:solidFill>
          </p:grpSpPr>
          <p:sp>
            <p:nvSpPr>
              <p:cNvPr id="47" name="Freeform 46">
                <a:extLst>
                  <a:ext uri="{FF2B5EF4-FFF2-40B4-BE49-F238E27FC236}">
                    <a16:creationId xmlns:a16="http://schemas.microsoft.com/office/drawing/2014/main" id="{41AB368B-5E8B-AE42-8506-1EF1197E6C4A}"/>
                  </a:ext>
                </a:extLst>
              </p:cNvPr>
              <p:cNvSpPr>
                <a:spLocks noChangeArrowheads="1"/>
              </p:cNvSpPr>
              <p:nvPr/>
            </p:nvSpPr>
            <p:spPr bwMode="auto">
              <a:xfrm>
                <a:off x="5508904" y="2364210"/>
                <a:ext cx="692534" cy="969550"/>
              </a:xfrm>
              <a:custGeom>
                <a:avLst/>
                <a:gdLst>
                  <a:gd name="T0" fmla="*/ 204571 w 814"/>
                  <a:gd name="T1" fmla="*/ 26666 h 1141"/>
                  <a:gd name="T2" fmla="*/ 239207 w 814"/>
                  <a:gd name="T3" fmla="*/ 26666 h 1141"/>
                  <a:gd name="T4" fmla="*/ 239207 w 814"/>
                  <a:gd name="T5" fmla="*/ 61620 h 1141"/>
                  <a:gd name="T6" fmla="*/ 204571 w 814"/>
                  <a:gd name="T7" fmla="*/ 61620 h 1141"/>
                  <a:gd name="T8" fmla="*/ 204571 w 814"/>
                  <a:gd name="T9" fmla="*/ 26666 h 1141"/>
                  <a:gd name="T10" fmla="*/ 265545 w 814"/>
                  <a:gd name="T11" fmla="*/ 73152 h 1141"/>
                  <a:gd name="T12" fmla="*/ 265545 w 814"/>
                  <a:gd name="T13" fmla="*/ 73152 h 1141"/>
                  <a:gd name="T14" fmla="*/ 265906 w 814"/>
                  <a:gd name="T15" fmla="*/ 67386 h 1141"/>
                  <a:gd name="T16" fmla="*/ 265906 w 814"/>
                  <a:gd name="T17" fmla="*/ 20900 h 1141"/>
                  <a:gd name="T18" fmla="*/ 265906 w 814"/>
                  <a:gd name="T19" fmla="*/ 20900 h 1141"/>
                  <a:gd name="T20" fmla="*/ 245340 w 814"/>
                  <a:gd name="T21" fmla="*/ 0 h 1141"/>
                  <a:gd name="T22" fmla="*/ 198437 w 814"/>
                  <a:gd name="T23" fmla="*/ 0 h 1141"/>
                  <a:gd name="T24" fmla="*/ 198437 w 814"/>
                  <a:gd name="T25" fmla="*/ 0 h 1141"/>
                  <a:gd name="T26" fmla="*/ 177872 w 814"/>
                  <a:gd name="T27" fmla="*/ 20900 h 1141"/>
                  <a:gd name="T28" fmla="*/ 177872 w 814"/>
                  <a:gd name="T29" fmla="*/ 67386 h 1141"/>
                  <a:gd name="T30" fmla="*/ 177872 w 814"/>
                  <a:gd name="T31" fmla="*/ 67386 h 1141"/>
                  <a:gd name="T32" fmla="*/ 198437 w 814"/>
                  <a:gd name="T33" fmla="*/ 88287 h 1141"/>
                  <a:gd name="T34" fmla="*/ 242815 w 814"/>
                  <a:gd name="T35" fmla="*/ 88287 h 1141"/>
                  <a:gd name="T36" fmla="*/ 242815 w 814"/>
                  <a:gd name="T37" fmla="*/ 88287 h 1141"/>
                  <a:gd name="T38" fmla="*/ 266267 w 814"/>
                  <a:gd name="T39" fmla="*/ 182699 h 1141"/>
                  <a:gd name="T40" fmla="*/ 266267 w 814"/>
                  <a:gd name="T41" fmla="*/ 182699 h 1141"/>
                  <a:gd name="T42" fmla="*/ 207096 w 814"/>
                  <a:gd name="T43" fmla="*/ 325399 h 1141"/>
                  <a:gd name="T44" fmla="*/ 207096 w 814"/>
                  <a:gd name="T45" fmla="*/ 325399 h 1141"/>
                  <a:gd name="T46" fmla="*/ 64582 w 814"/>
                  <a:gd name="T47" fmla="*/ 383776 h 1141"/>
                  <a:gd name="T48" fmla="*/ 64582 w 814"/>
                  <a:gd name="T49" fmla="*/ 383776 h 1141"/>
                  <a:gd name="T50" fmla="*/ 17679 w 814"/>
                  <a:gd name="T51" fmla="*/ 378371 h 1141"/>
                  <a:gd name="T52" fmla="*/ 17679 w 814"/>
                  <a:gd name="T53" fmla="*/ 378371 h 1141"/>
                  <a:gd name="T54" fmla="*/ 1443 w 814"/>
                  <a:gd name="T55" fmla="*/ 388461 h 1141"/>
                  <a:gd name="T56" fmla="*/ 1443 w 814"/>
                  <a:gd name="T57" fmla="*/ 388461 h 1141"/>
                  <a:gd name="T58" fmla="*/ 10824 w 814"/>
                  <a:gd name="T59" fmla="*/ 404677 h 1141"/>
                  <a:gd name="T60" fmla="*/ 10824 w 814"/>
                  <a:gd name="T61" fmla="*/ 404677 h 1141"/>
                  <a:gd name="T62" fmla="*/ 64582 w 814"/>
                  <a:gd name="T63" fmla="*/ 410803 h 1141"/>
                  <a:gd name="T64" fmla="*/ 64582 w 814"/>
                  <a:gd name="T65" fmla="*/ 410803 h 1141"/>
                  <a:gd name="T66" fmla="*/ 225858 w 814"/>
                  <a:gd name="T67" fmla="*/ 343777 h 1141"/>
                  <a:gd name="T68" fmla="*/ 225858 w 814"/>
                  <a:gd name="T69" fmla="*/ 343777 h 1141"/>
                  <a:gd name="T70" fmla="*/ 293326 w 814"/>
                  <a:gd name="T71" fmla="*/ 182699 h 1141"/>
                  <a:gd name="T72" fmla="*/ 293326 w 814"/>
                  <a:gd name="T73" fmla="*/ 182699 h 1141"/>
                  <a:gd name="T74" fmla="*/ 265545 w 814"/>
                  <a:gd name="T75" fmla="*/ 73152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14" h="1141">
                    <a:moveTo>
                      <a:pt x="567" y="74"/>
                    </a:moveTo>
                    <a:lnTo>
                      <a:pt x="663" y="74"/>
                    </a:lnTo>
                    <a:lnTo>
                      <a:pt x="663" y="171"/>
                    </a:lnTo>
                    <a:lnTo>
                      <a:pt x="567" y="171"/>
                    </a:lnTo>
                    <a:lnTo>
                      <a:pt x="567" y="74"/>
                    </a:lnTo>
                    <a:close/>
                    <a:moveTo>
                      <a:pt x="736" y="203"/>
                    </a:moveTo>
                    <a:lnTo>
                      <a:pt x="736" y="203"/>
                    </a:lnTo>
                    <a:cubicBezTo>
                      <a:pt x="736" y="197"/>
                      <a:pt x="737" y="193"/>
                      <a:pt x="737" y="187"/>
                    </a:cubicBezTo>
                    <a:lnTo>
                      <a:pt x="737" y="58"/>
                    </a:lnTo>
                    <a:cubicBezTo>
                      <a:pt x="737" y="27"/>
                      <a:pt x="710" y="0"/>
                      <a:pt x="680" y="0"/>
                    </a:cubicBezTo>
                    <a:lnTo>
                      <a:pt x="550" y="0"/>
                    </a:lnTo>
                    <a:cubicBezTo>
                      <a:pt x="519" y="0"/>
                      <a:pt x="493" y="27"/>
                      <a:pt x="493" y="58"/>
                    </a:cubicBezTo>
                    <a:lnTo>
                      <a:pt x="493" y="187"/>
                    </a:lnTo>
                    <a:cubicBezTo>
                      <a:pt x="493" y="220"/>
                      <a:pt x="519" y="245"/>
                      <a:pt x="550" y="245"/>
                    </a:cubicBezTo>
                    <a:lnTo>
                      <a:pt x="673" y="245"/>
                    </a:lnTo>
                    <a:cubicBezTo>
                      <a:pt x="716" y="325"/>
                      <a:pt x="738" y="415"/>
                      <a:pt x="738" y="507"/>
                    </a:cubicBezTo>
                    <a:cubicBezTo>
                      <a:pt x="738" y="656"/>
                      <a:pt x="680" y="795"/>
                      <a:pt x="574" y="903"/>
                    </a:cubicBezTo>
                    <a:cubicBezTo>
                      <a:pt x="469" y="1007"/>
                      <a:pt x="328" y="1065"/>
                      <a:pt x="179" y="1065"/>
                    </a:cubicBezTo>
                    <a:cubicBezTo>
                      <a:pt x="135" y="1065"/>
                      <a:pt x="91" y="1061"/>
                      <a:pt x="49" y="1050"/>
                    </a:cubicBezTo>
                    <a:cubicBezTo>
                      <a:pt x="29" y="1046"/>
                      <a:pt x="9" y="1058"/>
                      <a:pt x="4" y="1078"/>
                    </a:cubicBezTo>
                    <a:cubicBezTo>
                      <a:pt x="0" y="1098"/>
                      <a:pt x="11" y="1119"/>
                      <a:pt x="30" y="1123"/>
                    </a:cubicBezTo>
                    <a:cubicBezTo>
                      <a:pt x="79" y="1135"/>
                      <a:pt x="128" y="1140"/>
                      <a:pt x="179" y="1140"/>
                    </a:cubicBezTo>
                    <a:cubicBezTo>
                      <a:pt x="347" y="1140"/>
                      <a:pt x="507" y="1074"/>
                      <a:pt x="626" y="954"/>
                    </a:cubicBezTo>
                    <a:cubicBezTo>
                      <a:pt x="746" y="834"/>
                      <a:pt x="813" y="676"/>
                      <a:pt x="813" y="507"/>
                    </a:cubicBezTo>
                    <a:cubicBezTo>
                      <a:pt x="813" y="400"/>
                      <a:pt x="786" y="295"/>
                      <a:pt x="736" y="20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47">
                <a:extLst>
                  <a:ext uri="{FF2B5EF4-FFF2-40B4-BE49-F238E27FC236}">
                    <a16:creationId xmlns:a16="http://schemas.microsoft.com/office/drawing/2014/main" id="{FF0A827C-B0D4-014C-8237-C2EDC23B38EE}"/>
                  </a:ext>
                </a:extLst>
              </p:cNvPr>
              <p:cNvSpPr>
                <a:spLocks noChangeArrowheads="1"/>
              </p:cNvSpPr>
              <p:nvPr/>
            </p:nvSpPr>
            <p:spPr bwMode="auto">
              <a:xfrm>
                <a:off x="5123329" y="2255652"/>
                <a:ext cx="722484" cy="1006982"/>
              </a:xfrm>
              <a:custGeom>
                <a:avLst/>
                <a:gdLst>
                  <a:gd name="T0" fmla="*/ 99972 w 852"/>
                  <a:gd name="T1" fmla="*/ 399312 h 1186"/>
                  <a:gd name="T2" fmla="*/ 66168 w 852"/>
                  <a:gd name="T3" fmla="*/ 399312 h 1186"/>
                  <a:gd name="T4" fmla="*/ 66168 w 852"/>
                  <a:gd name="T5" fmla="*/ 365106 h 1186"/>
                  <a:gd name="T6" fmla="*/ 99972 w 852"/>
                  <a:gd name="T7" fmla="*/ 365106 h 1186"/>
                  <a:gd name="T8" fmla="*/ 99972 w 852"/>
                  <a:gd name="T9" fmla="*/ 399312 h 1186"/>
                  <a:gd name="T10" fmla="*/ 106445 w 852"/>
                  <a:gd name="T11" fmla="*/ 338821 h 1186"/>
                  <a:gd name="T12" fmla="*/ 60055 w 852"/>
                  <a:gd name="T13" fmla="*/ 338821 h 1186"/>
                  <a:gd name="T14" fmla="*/ 60055 w 852"/>
                  <a:gd name="T15" fmla="*/ 338821 h 1186"/>
                  <a:gd name="T16" fmla="*/ 59695 w 852"/>
                  <a:gd name="T17" fmla="*/ 338821 h 1186"/>
                  <a:gd name="T18" fmla="*/ 59695 w 852"/>
                  <a:gd name="T19" fmla="*/ 338821 h 1186"/>
                  <a:gd name="T20" fmla="*/ 26611 w 852"/>
                  <a:gd name="T21" fmla="*/ 228281 h 1186"/>
                  <a:gd name="T22" fmla="*/ 26611 w 852"/>
                  <a:gd name="T23" fmla="*/ 228281 h 1186"/>
                  <a:gd name="T24" fmla="*/ 85587 w 852"/>
                  <a:gd name="T25" fmla="*/ 85695 h 1186"/>
                  <a:gd name="T26" fmla="*/ 85587 w 852"/>
                  <a:gd name="T27" fmla="*/ 85695 h 1186"/>
                  <a:gd name="T28" fmla="*/ 227993 w 852"/>
                  <a:gd name="T29" fmla="*/ 26645 h 1186"/>
                  <a:gd name="T30" fmla="*/ 227993 w 852"/>
                  <a:gd name="T31" fmla="*/ 26645 h 1186"/>
                  <a:gd name="T32" fmla="*/ 286969 w 852"/>
                  <a:gd name="T33" fmla="*/ 35646 h 1186"/>
                  <a:gd name="T34" fmla="*/ 286969 w 852"/>
                  <a:gd name="T35" fmla="*/ 35646 h 1186"/>
                  <a:gd name="T36" fmla="*/ 303511 w 852"/>
                  <a:gd name="T37" fmla="*/ 26645 h 1186"/>
                  <a:gd name="T38" fmla="*/ 303511 w 852"/>
                  <a:gd name="T39" fmla="*/ 26645 h 1186"/>
                  <a:gd name="T40" fmla="*/ 294880 w 852"/>
                  <a:gd name="T41" fmla="*/ 10082 h 1186"/>
                  <a:gd name="T42" fmla="*/ 294880 w 852"/>
                  <a:gd name="T43" fmla="*/ 10082 h 1186"/>
                  <a:gd name="T44" fmla="*/ 227993 w 852"/>
                  <a:gd name="T45" fmla="*/ 0 h 1186"/>
                  <a:gd name="T46" fmla="*/ 227993 w 852"/>
                  <a:gd name="T47" fmla="*/ 0 h 1186"/>
                  <a:gd name="T48" fmla="*/ 66528 w 852"/>
                  <a:gd name="T49" fmla="*/ 66612 h 1186"/>
                  <a:gd name="T50" fmla="*/ 66528 w 852"/>
                  <a:gd name="T51" fmla="*/ 66612 h 1186"/>
                  <a:gd name="T52" fmla="*/ 0 w 852"/>
                  <a:gd name="T53" fmla="*/ 228281 h 1186"/>
                  <a:gd name="T54" fmla="*/ 0 w 852"/>
                  <a:gd name="T55" fmla="*/ 228281 h 1186"/>
                  <a:gd name="T56" fmla="*/ 39557 w 852"/>
                  <a:gd name="T57" fmla="*/ 356104 h 1186"/>
                  <a:gd name="T58" fmla="*/ 39557 w 852"/>
                  <a:gd name="T59" fmla="*/ 356104 h 1186"/>
                  <a:gd name="T60" fmla="*/ 39557 w 852"/>
                  <a:gd name="T61" fmla="*/ 359345 h 1186"/>
                  <a:gd name="T62" fmla="*/ 39557 w 852"/>
                  <a:gd name="T63" fmla="*/ 405793 h 1186"/>
                  <a:gd name="T64" fmla="*/ 39557 w 852"/>
                  <a:gd name="T65" fmla="*/ 405793 h 1186"/>
                  <a:gd name="T66" fmla="*/ 60055 w 852"/>
                  <a:gd name="T67" fmla="*/ 426677 h 1186"/>
                  <a:gd name="T68" fmla="*/ 106445 w 852"/>
                  <a:gd name="T69" fmla="*/ 426677 h 1186"/>
                  <a:gd name="T70" fmla="*/ 106445 w 852"/>
                  <a:gd name="T71" fmla="*/ 426677 h 1186"/>
                  <a:gd name="T72" fmla="*/ 127302 w 852"/>
                  <a:gd name="T73" fmla="*/ 405793 h 1186"/>
                  <a:gd name="T74" fmla="*/ 127302 w 852"/>
                  <a:gd name="T75" fmla="*/ 359345 h 1186"/>
                  <a:gd name="T76" fmla="*/ 127302 w 852"/>
                  <a:gd name="T77" fmla="*/ 359345 h 1186"/>
                  <a:gd name="T78" fmla="*/ 106445 w 852"/>
                  <a:gd name="T79" fmla="*/ 338821 h 1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2" h="1186">
                    <a:moveTo>
                      <a:pt x="278" y="1109"/>
                    </a:moveTo>
                    <a:lnTo>
                      <a:pt x="184" y="1109"/>
                    </a:lnTo>
                    <a:lnTo>
                      <a:pt x="184" y="1014"/>
                    </a:lnTo>
                    <a:lnTo>
                      <a:pt x="278" y="1014"/>
                    </a:lnTo>
                    <a:lnTo>
                      <a:pt x="278" y="1109"/>
                    </a:lnTo>
                    <a:close/>
                    <a:moveTo>
                      <a:pt x="296" y="941"/>
                    </a:moveTo>
                    <a:lnTo>
                      <a:pt x="167" y="941"/>
                    </a:lnTo>
                    <a:cubicBezTo>
                      <a:pt x="166" y="941"/>
                      <a:pt x="166" y="941"/>
                      <a:pt x="166" y="941"/>
                    </a:cubicBezTo>
                    <a:cubicBezTo>
                      <a:pt x="105" y="848"/>
                      <a:pt x="74" y="743"/>
                      <a:pt x="74" y="634"/>
                    </a:cubicBezTo>
                    <a:cubicBezTo>
                      <a:pt x="74" y="485"/>
                      <a:pt x="132" y="343"/>
                      <a:pt x="238" y="238"/>
                    </a:cubicBezTo>
                    <a:cubicBezTo>
                      <a:pt x="343" y="132"/>
                      <a:pt x="484" y="74"/>
                      <a:pt x="634" y="74"/>
                    </a:cubicBezTo>
                    <a:cubicBezTo>
                      <a:pt x="690" y="74"/>
                      <a:pt x="745" y="83"/>
                      <a:pt x="798" y="99"/>
                    </a:cubicBezTo>
                    <a:cubicBezTo>
                      <a:pt x="818" y="105"/>
                      <a:pt x="838" y="93"/>
                      <a:pt x="844" y="74"/>
                    </a:cubicBezTo>
                    <a:cubicBezTo>
                      <a:pt x="851" y="55"/>
                      <a:pt x="839" y="34"/>
                      <a:pt x="820" y="28"/>
                    </a:cubicBezTo>
                    <a:cubicBezTo>
                      <a:pt x="760" y="9"/>
                      <a:pt x="697" y="0"/>
                      <a:pt x="634" y="0"/>
                    </a:cubicBezTo>
                    <a:cubicBezTo>
                      <a:pt x="465" y="0"/>
                      <a:pt x="305" y="65"/>
                      <a:pt x="185" y="185"/>
                    </a:cubicBezTo>
                    <a:cubicBezTo>
                      <a:pt x="65" y="305"/>
                      <a:pt x="0" y="464"/>
                      <a:pt x="0" y="634"/>
                    </a:cubicBezTo>
                    <a:cubicBezTo>
                      <a:pt x="0" y="761"/>
                      <a:pt x="38" y="884"/>
                      <a:pt x="110" y="989"/>
                    </a:cubicBezTo>
                    <a:cubicBezTo>
                      <a:pt x="110" y="992"/>
                      <a:pt x="110" y="995"/>
                      <a:pt x="110" y="998"/>
                    </a:cubicBezTo>
                    <a:lnTo>
                      <a:pt x="110" y="1127"/>
                    </a:lnTo>
                    <a:cubicBezTo>
                      <a:pt x="110" y="1158"/>
                      <a:pt x="135" y="1185"/>
                      <a:pt x="167" y="1185"/>
                    </a:cubicBezTo>
                    <a:lnTo>
                      <a:pt x="296" y="1185"/>
                    </a:lnTo>
                    <a:cubicBezTo>
                      <a:pt x="327" y="1185"/>
                      <a:pt x="354" y="1158"/>
                      <a:pt x="354" y="1127"/>
                    </a:cubicBezTo>
                    <a:lnTo>
                      <a:pt x="354" y="998"/>
                    </a:lnTo>
                    <a:cubicBezTo>
                      <a:pt x="354" y="966"/>
                      <a:pt x="327" y="941"/>
                      <a:pt x="296" y="9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sp>
        <p:nvSpPr>
          <p:cNvPr id="49" name="TextBox 48">
            <a:extLst>
              <a:ext uri="{FF2B5EF4-FFF2-40B4-BE49-F238E27FC236}">
                <a16:creationId xmlns:a16="http://schemas.microsoft.com/office/drawing/2014/main" id="{DEFF53B8-7BA0-BE4D-9008-032408CA2A8C}"/>
              </a:ext>
            </a:extLst>
          </p:cNvPr>
          <p:cNvSpPr txBox="1"/>
          <p:nvPr/>
        </p:nvSpPr>
        <p:spPr>
          <a:xfrm>
            <a:off x="18196264" y="4842337"/>
            <a:ext cx="5041599" cy="1152944"/>
          </a:xfrm>
          <a:prstGeom prst="rect">
            <a:avLst/>
          </a:prstGeom>
          <a:noFill/>
        </p:spPr>
        <p:txBody>
          <a:bodyPr wrap="square" rtlCol="0">
            <a:spAutoFit/>
          </a:bodyPr>
          <a:lstStyle/>
          <a:p>
            <a:pPr>
              <a:lnSpc>
                <a:spcPts val="4299"/>
              </a:lnSpc>
            </a:pPr>
            <a:r>
              <a:rPr lang="en-US" sz="35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Flow makes concentration easier.</a:t>
            </a:r>
          </a:p>
        </p:txBody>
      </p:sp>
      <p:sp>
        <p:nvSpPr>
          <p:cNvPr id="52" name="TextBox 51">
            <a:extLst>
              <a:ext uri="{FF2B5EF4-FFF2-40B4-BE49-F238E27FC236}">
                <a16:creationId xmlns:a16="http://schemas.microsoft.com/office/drawing/2014/main" id="{911E0327-5B3A-C043-B05D-A7F7E24A6536}"/>
              </a:ext>
            </a:extLst>
          </p:cNvPr>
          <p:cNvSpPr txBox="1"/>
          <p:nvPr/>
        </p:nvSpPr>
        <p:spPr>
          <a:xfrm>
            <a:off x="18201858" y="7333400"/>
            <a:ext cx="5041599" cy="1704377"/>
          </a:xfrm>
          <a:prstGeom prst="rect">
            <a:avLst/>
          </a:prstGeom>
          <a:noFill/>
        </p:spPr>
        <p:txBody>
          <a:bodyPr wrap="square" rtlCol="0">
            <a:spAutoFit/>
          </a:bodyPr>
          <a:lstStyle/>
          <a:p>
            <a:pPr>
              <a:lnSpc>
                <a:spcPts val="4299"/>
              </a:lnSpc>
            </a:pPr>
            <a:r>
              <a:rPr lang="en-US" sz="3500">
                <a:solidFill>
                  <a:srgbClr val="000000"/>
                </a:solidFill>
                <a:latin typeface="Lato Medium" panose="020F0502020204030203" pitchFamily="34" charset="0"/>
                <a:ea typeface="Lato Medium" panose="020F0502020204030203" pitchFamily="34" charset="0"/>
                <a:cs typeface="Lato Medium" panose="020F0502020204030203" pitchFamily="34" charset="0"/>
              </a:rPr>
              <a:t>Flow helps us perform at our optimal level and produce our best work.</a:t>
            </a:r>
          </a:p>
        </p:txBody>
      </p:sp>
      <p:grpSp>
        <p:nvGrpSpPr>
          <p:cNvPr id="54" name="Group 53">
            <a:extLst>
              <a:ext uri="{FF2B5EF4-FFF2-40B4-BE49-F238E27FC236}">
                <a16:creationId xmlns:a16="http://schemas.microsoft.com/office/drawing/2014/main" id="{8673A59F-5FE5-AC48-BE4D-755012FFF8E6}"/>
              </a:ext>
            </a:extLst>
          </p:cNvPr>
          <p:cNvGrpSpPr/>
          <p:nvPr/>
        </p:nvGrpSpPr>
        <p:grpSpPr>
          <a:xfrm>
            <a:off x="16287850" y="10194008"/>
            <a:ext cx="1612004" cy="1612003"/>
            <a:chOff x="13539579" y="6711236"/>
            <a:chExt cx="2519748" cy="2519746"/>
          </a:xfrm>
        </p:grpSpPr>
        <p:grpSp>
          <p:nvGrpSpPr>
            <p:cNvPr id="56" name="Group 55">
              <a:extLst>
                <a:ext uri="{FF2B5EF4-FFF2-40B4-BE49-F238E27FC236}">
                  <a16:creationId xmlns:a16="http://schemas.microsoft.com/office/drawing/2014/main" id="{1B39E71B-0BB5-B349-8922-C11D0E052AC1}"/>
                </a:ext>
              </a:extLst>
            </p:cNvPr>
            <p:cNvGrpSpPr/>
            <p:nvPr/>
          </p:nvGrpSpPr>
          <p:grpSpPr>
            <a:xfrm>
              <a:off x="14383578" y="7872063"/>
              <a:ext cx="880896" cy="582224"/>
              <a:chOff x="5359166" y="4748778"/>
              <a:chExt cx="872219" cy="576489"/>
            </a:xfrm>
            <a:solidFill>
              <a:schemeClr val="bg1"/>
            </a:solidFill>
          </p:grpSpPr>
          <p:sp>
            <p:nvSpPr>
              <p:cNvPr id="69" name="Freeform 24">
                <a:extLst>
                  <a:ext uri="{FF2B5EF4-FFF2-40B4-BE49-F238E27FC236}">
                    <a16:creationId xmlns:a16="http://schemas.microsoft.com/office/drawing/2014/main" id="{1165E617-709F-3242-8D4C-E47DBF4C8BE8}"/>
                  </a:ext>
                </a:extLst>
              </p:cNvPr>
              <p:cNvSpPr>
                <a:spLocks noChangeArrowheads="1"/>
              </p:cNvSpPr>
              <p:nvPr/>
            </p:nvSpPr>
            <p:spPr bwMode="auto">
              <a:xfrm>
                <a:off x="6167748" y="4748778"/>
                <a:ext cx="63637" cy="576489"/>
              </a:xfrm>
              <a:custGeom>
                <a:avLst/>
                <a:gdLst>
                  <a:gd name="T0" fmla="*/ 13314 w 75"/>
                  <a:gd name="T1" fmla="*/ 244115 h 679"/>
                  <a:gd name="T2" fmla="*/ 13314 w 75"/>
                  <a:gd name="T3" fmla="*/ 244115 h 679"/>
                  <a:gd name="T4" fmla="*/ 26627 w 75"/>
                  <a:gd name="T5" fmla="*/ 230433 h 679"/>
                  <a:gd name="T6" fmla="*/ 26627 w 75"/>
                  <a:gd name="T7" fmla="*/ 13322 h 679"/>
                  <a:gd name="T8" fmla="*/ 26627 w 75"/>
                  <a:gd name="T9" fmla="*/ 13322 h 679"/>
                  <a:gd name="T10" fmla="*/ 13314 w 75"/>
                  <a:gd name="T11" fmla="*/ 0 h 679"/>
                  <a:gd name="T12" fmla="*/ 13314 w 75"/>
                  <a:gd name="T13" fmla="*/ 0 h 679"/>
                  <a:gd name="T14" fmla="*/ 0 w 75"/>
                  <a:gd name="T15" fmla="*/ 13322 h 679"/>
                  <a:gd name="T16" fmla="*/ 0 w 75"/>
                  <a:gd name="T17" fmla="*/ 230433 h 679"/>
                  <a:gd name="T18" fmla="*/ 0 w 75"/>
                  <a:gd name="T19" fmla="*/ 230433 h 679"/>
                  <a:gd name="T20" fmla="*/ 13314 w 75"/>
                  <a:gd name="T21" fmla="*/ 244115 h 6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679">
                    <a:moveTo>
                      <a:pt x="37" y="678"/>
                    </a:moveTo>
                    <a:lnTo>
                      <a:pt x="37" y="678"/>
                    </a:lnTo>
                    <a:cubicBezTo>
                      <a:pt x="58" y="678"/>
                      <a:pt x="74" y="661"/>
                      <a:pt x="74" y="640"/>
                    </a:cubicBezTo>
                    <a:lnTo>
                      <a:pt x="74" y="37"/>
                    </a:lnTo>
                    <a:cubicBezTo>
                      <a:pt x="74" y="16"/>
                      <a:pt x="58" y="0"/>
                      <a:pt x="37" y="0"/>
                    </a:cubicBezTo>
                    <a:cubicBezTo>
                      <a:pt x="16" y="0"/>
                      <a:pt x="0" y="16"/>
                      <a:pt x="0" y="37"/>
                    </a:cubicBezTo>
                    <a:lnTo>
                      <a:pt x="0" y="640"/>
                    </a:lnTo>
                    <a:cubicBezTo>
                      <a:pt x="0" y="661"/>
                      <a:pt x="16" y="678"/>
                      <a:pt x="37" y="67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0" name="Freeform 25">
                <a:extLst>
                  <a:ext uri="{FF2B5EF4-FFF2-40B4-BE49-F238E27FC236}">
                    <a16:creationId xmlns:a16="http://schemas.microsoft.com/office/drawing/2014/main" id="{3CD725DB-1518-CA42-98E1-2542BC26901B}"/>
                  </a:ext>
                </a:extLst>
              </p:cNvPr>
              <p:cNvSpPr>
                <a:spLocks noChangeArrowheads="1"/>
              </p:cNvSpPr>
              <p:nvPr/>
            </p:nvSpPr>
            <p:spPr bwMode="auto">
              <a:xfrm>
                <a:off x="6051700" y="4861081"/>
                <a:ext cx="63640" cy="464186"/>
              </a:xfrm>
              <a:custGeom>
                <a:avLst/>
                <a:gdLst>
                  <a:gd name="T0" fmla="*/ 0 w 76"/>
                  <a:gd name="T1" fmla="*/ 13340 h 546"/>
                  <a:gd name="T2" fmla="*/ 0 w 76"/>
                  <a:gd name="T3" fmla="*/ 183150 h 546"/>
                  <a:gd name="T4" fmla="*/ 0 w 76"/>
                  <a:gd name="T5" fmla="*/ 183150 h 546"/>
                  <a:gd name="T6" fmla="*/ 13494 w 76"/>
                  <a:gd name="T7" fmla="*/ 196489 h 546"/>
                  <a:gd name="T8" fmla="*/ 13494 w 76"/>
                  <a:gd name="T9" fmla="*/ 196489 h 546"/>
                  <a:gd name="T10" fmla="*/ 26633 w 76"/>
                  <a:gd name="T11" fmla="*/ 183150 h 546"/>
                  <a:gd name="T12" fmla="*/ 26633 w 76"/>
                  <a:gd name="T13" fmla="*/ 13340 h 546"/>
                  <a:gd name="T14" fmla="*/ 26633 w 76"/>
                  <a:gd name="T15" fmla="*/ 13340 h 546"/>
                  <a:gd name="T16" fmla="*/ 13494 w 76"/>
                  <a:gd name="T17" fmla="*/ 0 h 546"/>
                  <a:gd name="T18" fmla="*/ 13494 w 76"/>
                  <a:gd name="T19" fmla="*/ 0 h 546"/>
                  <a:gd name="T20" fmla="*/ 0 w 76"/>
                  <a:gd name="T21" fmla="*/ 13340 h 5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 h="546">
                    <a:moveTo>
                      <a:pt x="0" y="37"/>
                    </a:moveTo>
                    <a:lnTo>
                      <a:pt x="0" y="508"/>
                    </a:lnTo>
                    <a:cubicBezTo>
                      <a:pt x="0" y="528"/>
                      <a:pt x="19" y="545"/>
                      <a:pt x="38" y="545"/>
                    </a:cubicBezTo>
                    <a:cubicBezTo>
                      <a:pt x="59" y="545"/>
                      <a:pt x="75" y="528"/>
                      <a:pt x="75" y="508"/>
                    </a:cubicBezTo>
                    <a:lnTo>
                      <a:pt x="75" y="37"/>
                    </a:lnTo>
                    <a:cubicBezTo>
                      <a:pt x="75" y="17"/>
                      <a:pt x="59" y="0"/>
                      <a:pt x="38" y="0"/>
                    </a:cubicBezTo>
                    <a:cubicBezTo>
                      <a:pt x="19" y="0"/>
                      <a:pt x="0" y="17"/>
                      <a:pt x="0" y="3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 name="Freeform 26">
                <a:extLst>
                  <a:ext uri="{FF2B5EF4-FFF2-40B4-BE49-F238E27FC236}">
                    <a16:creationId xmlns:a16="http://schemas.microsoft.com/office/drawing/2014/main" id="{37270A18-6250-B64D-B2BF-247C43CD144D}"/>
                  </a:ext>
                </a:extLst>
              </p:cNvPr>
              <p:cNvSpPr>
                <a:spLocks noChangeArrowheads="1"/>
              </p:cNvSpPr>
              <p:nvPr/>
            </p:nvSpPr>
            <p:spPr bwMode="auto">
              <a:xfrm>
                <a:off x="5939397" y="5029534"/>
                <a:ext cx="63640" cy="295732"/>
              </a:xfrm>
              <a:custGeom>
                <a:avLst/>
                <a:gdLst>
                  <a:gd name="T0" fmla="*/ 0 w 76"/>
                  <a:gd name="T1" fmla="*/ 13373 h 347"/>
                  <a:gd name="T2" fmla="*/ 0 w 76"/>
                  <a:gd name="T3" fmla="*/ 111679 h 347"/>
                  <a:gd name="T4" fmla="*/ 0 w 76"/>
                  <a:gd name="T5" fmla="*/ 111679 h 347"/>
                  <a:gd name="T6" fmla="*/ 13139 w 76"/>
                  <a:gd name="T7" fmla="*/ 125052 h 347"/>
                  <a:gd name="T8" fmla="*/ 13139 w 76"/>
                  <a:gd name="T9" fmla="*/ 125052 h 347"/>
                  <a:gd name="T10" fmla="*/ 26633 w 76"/>
                  <a:gd name="T11" fmla="*/ 111679 h 347"/>
                  <a:gd name="T12" fmla="*/ 26633 w 76"/>
                  <a:gd name="T13" fmla="*/ 13373 h 347"/>
                  <a:gd name="T14" fmla="*/ 26633 w 76"/>
                  <a:gd name="T15" fmla="*/ 13373 h 347"/>
                  <a:gd name="T16" fmla="*/ 13139 w 76"/>
                  <a:gd name="T17" fmla="*/ 0 h 347"/>
                  <a:gd name="T18" fmla="*/ 13139 w 76"/>
                  <a:gd name="T19" fmla="*/ 0 h 347"/>
                  <a:gd name="T20" fmla="*/ 0 w 76"/>
                  <a:gd name="T21" fmla="*/ 13373 h 3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 h="347">
                    <a:moveTo>
                      <a:pt x="0" y="37"/>
                    </a:moveTo>
                    <a:lnTo>
                      <a:pt x="0" y="309"/>
                    </a:lnTo>
                    <a:cubicBezTo>
                      <a:pt x="0" y="329"/>
                      <a:pt x="17" y="346"/>
                      <a:pt x="37" y="346"/>
                    </a:cubicBezTo>
                    <a:cubicBezTo>
                      <a:pt x="57" y="346"/>
                      <a:pt x="75" y="329"/>
                      <a:pt x="75" y="309"/>
                    </a:cubicBezTo>
                    <a:lnTo>
                      <a:pt x="75" y="37"/>
                    </a:lnTo>
                    <a:cubicBezTo>
                      <a:pt x="75" y="16"/>
                      <a:pt x="57" y="0"/>
                      <a:pt x="37" y="0"/>
                    </a:cubicBezTo>
                    <a:cubicBezTo>
                      <a:pt x="17" y="0"/>
                      <a:pt x="0" y="16"/>
                      <a:pt x="0" y="3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 name="Freeform 27">
                <a:extLst>
                  <a:ext uri="{FF2B5EF4-FFF2-40B4-BE49-F238E27FC236}">
                    <a16:creationId xmlns:a16="http://schemas.microsoft.com/office/drawing/2014/main" id="{E379C612-8F4F-5A41-8523-4841B8C688BD}"/>
                  </a:ext>
                </a:extLst>
              </p:cNvPr>
              <p:cNvSpPr>
                <a:spLocks noChangeArrowheads="1"/>
              </p:cNvSpPr>
              <p:nvPr/>
            </p:nvSpPr>
            <p:spPr bwMode="auto">
              <a:xfrm>
                <a:off x="5823352" y="5029534"/>
                <a:ext cx="63637" cy="295732"/>
              </a:xfrm>
              <a:custGeom>
                <a:avLst/>
                <a:gdLst>
                  <a:gd name="T0" fmla="*/ 0 w 75"/>
                  <a:gd name="T1" fmla="*/ 13373 h 347"/>
                  <a:gd name="T2" fmla="*/ 0 w 75"/>
                  <a:gd name="T3" fmla="*/ 111679 h 347"/>
                  <a:gd name="T4" fmla="*/ 0 w 75"/>
                  <a:gd name="T5" fmla="*/ 111679 h 347"/>
                  <a:gd name="T6" fmla="*/ 13314 w 75"/>
                  <a:gd name="T7" fmla="*/ 125052 h 347"/>
                  <a:gd name="T8" fmla="*/ 13314 w 75"/>
                  <a:gd name="T9" fmla="*/ 125052 h 347"/>
                  <a:gd name="T10" fmla="*/ 26627 w 75"/>
                  <a:gd name="T11" fmla="*/ 111679 h 347"/>
                  <a:gd name="T12" fmla="*/ 26627 w 75"/>
                  <a:gd name="T13" fmla="*/ 13373 h 347"/>
                  <a:gd name="T14" fmla="*/ 26627 w 75"/>
                  <a:gd name="T15" fmla="*/ 13373 h 347"/>
                  <a:gd name="T16" fmla="*/ 13314 w 75"/>
                  <a:gd name="T17" fmla="*/ 0 h 347"/>
                  <a:gd name="T18" fmla="*/ 13314 w 75"/>
                  <a:gd name="T19" fmla="*/ 0 h 347"/>
                  <a:gd name="T20" fmla="*/ 0 w 75"/>
                  <a:gd name="T21" fmla="*/ 13373 h 3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347">
                    <a:moveTo>
                      <a:pt x="0" y="37"/>
                    </a:moveTo>
                    <a:lnTo>
                      <a:pt x="0" y="309"/>
                    </a:lnTo>
                    <a:cubicBezTo>
                      <a:pt x="0" y="329"/>
                      <a:pt x="16" y="346"/>
                      <a:pt x="37" y="346"/>
                    </a:cubicBezTo>
                    <a:cubicBezTo>
                      <a:pt x="58" y="346"/>
                      <a:pt x="74" y="329"/>
                      <a:pt x="74" y="309"/>
                    </a:cubicBezTo>
                    <a:lnTo>
                      <a:pt x="74" y="37"/>
                    </a:lnTo>
                    <a:cubicBezTo>
                      <a:pt x="74" y="16"/>
                      <a:pt x="58" y="0"/>
                      <a:pt x="37" y="0"/>
                    </a:cubicBezTo>
                    <a:cubicBezTo>
                      <a:pt x="16" y="0"/>
                      <a:pt x="0" y="16"/>
                      <a:pt x="0" y="3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5" name="Freeform 30">
                <a:extLst>
                  <a:ext uri="{FF2B5EF4-FFF2-40B4-BE49-F238E27FC236}">
                    <a16:creationId xmlns:a16="http://schemas.microsoft.com/office/drawing/2014/main" id="{4CB0691C-BBE2-3F40-ABAF-B58790A4F6EC}"/>
                  </a:ext>
                </a:extLst>
              </p:cNvPr>
              <p:cNvSpPr>
                <a:spLocks noChangeArrowheads="1"/>
              </p:cNvSpPr>
              <p:nvPr/>
            </p:nvSpPr>
            <p:spPr bwMode="auto">
              <a:xfrm>
                <a:off x="5475212" y="5029534"/>
                <a:ext cx="63640" cy="295732"/>
              </a:xfrm>
              <a:custGeom>
                <a:avLst/>
                <a:gdLst>
                  <a:gd name="T0" fmla="*/ 0 w 75"/>
                  <a:gd name="T1" fmla="*/ 13373 h 347"/>
                  <a:gd name="T2" fmla="*/ 0 w 75"/>
                  <a:gd name="T3" fmla="*/ 111679 h 347"/>
                  <a:gd name="T4" fmla="*/ 0 w 75"/>
                  <a:gd name="T5" fmla="*/ 111679 h 347"/>
                  <a:gd name="T6" fmla="*/ 13314 w 75"/>
                  <a:gd name="T7" fmla="*/ 125052 h 347"/>
                  <a:gd name="T8" fmla="*/ 13314 w 75"/>
                  <a:gd name="T9" fmla="*/ 125052 h 347"/>
                  <a:gd name="T10" fmla="*/ 26628 w 75"/>
                  <a:gd name="T11" fmla="*/ 111679 h 347"/>
                  <a:gd name="T12" fmla="*/ 26628 w 75"/>
                  <a:gd name="T13" fmla="*/ 13373 h 347"/>
                  <a:gd name="T14" fmla="*/ 26628 w 75"/>
                  <a:gd name="T15" fmla="*/ 13373 h 347"/>
                  <a:gd name="T16" fmla="*/ 13314 w 75"/>
                  <a:gd name="T17" fmla="*/ 0 h 347"/>
                  <a:gd name="T18" fmla="*/ 13314 w 75"/>
                  <a:gd name="T19" fmla="*/ 0 h 347"/>
                  <a:gd name="T20" fmla="*/ 0 w 75"/>
                  <a:gd name="T21" fmla="*/ 13373 h 3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347">
                    <a:moveTo>
                      <a:pt x="0" y="37"/>
                    </a:moveTo>
                    <a:lnTo>
                      <a:pt x="0" y="309"/>
                    </a:lnTo>
                    <a:cubicBezTo>
                      <a:pt x="0" y="329"/>
                      <a:pt x="16" y="346"/>
                      <a:pt x="37" y="346"/>
                    </a:cubicBezTo>
                    <a:cubicBezTo>
                      <a:pt x="57" y="346"/>
                      <a:pt x="74" y="329"/>
                      <a:pt x="74" y="309"/>
                    </a:cubicBezTo>
                    <a:lnTo>
                      <a:pt x="74" y="37"/>
                    </a:lnTo>
                    <a:cubicBezTo>
                      <a:pt x="74" y="16"/>
                      <a:pt x="57" y="0"/>
                      <a:pt x="37" y="0"/>
                    </a:cubicBezTo>
                    <a:cubicBezTo>
                      <a:pt x="16" y="0"/>
                      <a:pt x="0" y="16"/>
                      <a:pt x="0" y="3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 name="Freeform 31">
                <a:extLst>
                  <a:ext uri="{FF2B5EF4-FFF2-40B4-BE49-F238E27FC236}">
                    <a16:creationId xmlns:a16="http://schemas.microsoft.com/office/drawing/2014/main" id="{1DD51860-9DC0-4E46-8892-0E3577A8880D}"/>
                  </a:ext>
                </a:extLst>
              </p:cNvPr>
              <p:cNvSpPr>
                <a:spLocks noChangeArrowheads="1"/>
              </p:cNvSpPr>
              <p:nvPr/>
            </p:nvSpPr>
            <p:spPr bwMode="auto">
              <a:xfrm>
                <a:off x="5359166" y="5029534"/>
                <a:ext cx="63637" cy="295732"/>
              </a:xfrm>
              <a:custGeom>
                <a:avLst/>
                <a:gdLst>
                  <a:gd name="T0" fmla="*/ 13138 w 76"/>
                  <a:gd name="T1" fmla="*/ 125052 h 347"/>
                  <a:gd name="T2" fmla="*/ 13138 w 76"/>
                  <a:gd name="T3" fmla="*/ 125052 h 347"/>
                  <a:gd name="T4" fmla="*/ 26632 w 76"/>
                  <a:gd name="T5" fmla="*/ 111318 h 347"/>
                  <a:gd name="T6" fmla="*/ 26632 w 76"/>
                  <a:gd name="T7" fmla="*/ 13373 h 347"/>
                  <a:gd name="T8" fmla="*/ 26632 w 76"/>
                  <a:gd name="T9" fmla="*/ 13373 h 347"/>
                  <a:gd name="T10" fmla="*/ 13138 w 76"/>
                  <a:gd name="T11" fmla="*/ 0 h 347"/>
                  <a:gd name="T12" fmla="*/ 13138 w 76"/>
                  <a:gd name="T13" fmla="*/ 0 h 347"/>
                  <a:gd name="T14" fmla="*/ 0 w 76"/>
                  <a:gd name="T15" fmla="*/ 13373 h 347"/>
                  <a:gd name="T16" fmla="*/ 0 w 76"/>
                  <a:gd name="T17" fmla="*/ 111318 h 347"/>
                  <a:gd name="T18" fmla="*/ 0 w 76"/>
                  <a:gd name="T19" fmla="*/ 111318 h 347"/>
                  <a:gd name="T20" fmla="*/ 13138 w 76"/>
                  <a:gd name="T21" fmla="*/ 125052 h 3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 h="347">
                    <a:moveTo>
                      <a:pt x="37" y="346"/>
                    </a:moveTo>
                    <a:lnTo>
                      <a:pt x="37" y="346"/>
                    </a:lnTo>
                    <a:cubicBezTo>
                      <a:pt x="58" y="346"/>
                      <a:pt x="75" y="329"/>
                      <a:pt x="75" y="308"/>
                    </a:cubicBezTo>
                    <a:lnTo>
                      <a:pt x="75" y="37"/>
                    </a:lnTo>
                    <a:cubicBezTo>
                      <a:pt x="75" y="16"/>
                      <a:pt x="58" y="0"/>
                      <a:pt x="37" y="0"/>
                    </a:cubicBezTo>
                    <a:cubicBezTo>
                      <a:pt x="18" y="0"/>
                      <a:pt x="0" y="16"/>
                      <a:pt x="0" y="37"/>
                    </a:cubicBezTo>
                    <a:lnTo>
                      <a:pt x="0" y="308"/>
                    </a:lnTo>
                    <a:cubicBezTo>
                      <a:pt x="0" y="329"/>
                      <a:pt x="18" y="346"/>
                      <a:pt x="37" y="34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5" name="Oval 54">
              <a:extLst>
                <a:ext uri="{FF2B5EF4-FFF2-40B4-BE49-F238E27FC236}">
                  <a16:creationId xmlns:a16="http://schemas.microsoft.com/office/drawing/2014/main" id="{61AF2518-5692-974E-A86C-93A238CC3967}"/>
                </a:ext>
              </a:extLst>
            </p:cNvPr>
            <p:cNvSpPr/>
            <p:nvPr/>
          </p:nvSpPr>
          <p:spPr>
            <a:xfrm>
              <a:off x="13539579" y="6711236"/>
              <a:ext cx="2519748" cy="25197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B5D0931D-AE7E-BA48-B7EF-A1C5E737516A}"/>
              </a:ext>
            </a:extLst>
          </p:cNvPr>
          <p:cNvSpPr txBox="1"/>
          <p:nvPr/>
        </p:nvSpPr>
        <p:spPr>
          <a:xfrm>
            <a:off x="18196264" y="10175690"/>
            <a:ext cx="5041599" cy="1704377"/>
          </a:xfrm>
          <a:prstGeom prst="rect">
            <a:avLst/>
          </a:prstGeom>
          <a:noFill/>
        </p:spPr>
        <p:txBody>
          <a:bodyPr wrap="square" rtlCol="0">
            <a:spAutoFit/>
          </a:bodyPr>
          <a:lstStyle/>
          <a:p>
            <a:pPr>
              <a:lnSpc>
                <a:spcPts val="4299"/>
              </a:lnSpc>
            </a:pPr>
            <a:r>
              <a:rPr lang="en-US" sz="3500" dirty="0">
                <a:solidFill>
                  <a:srgbClr val="000000"/>
                </a:solidFill>
                <a:latin typeface="Lato Medium" panose="020F0502020204030203" pitchFamily="34" charset="0"/>
                <a:ea typeface="Lato Medium" panose="020F0502020204030203" pitchFamily="34" charset="0"/>
                <a:cs typeface="Lato Medium" panose="020F0502020204030203" pitchFamily="34" charset="0"/>
              </a:rPr>
              <a:t>Flow leaves us feeling energized after working instead of exhausted. </a:t>
            </a:r>
          </a:p>
        </p:txBody>
      </p:sp>
      <p:grpSp>
        <p:nvGrpSpPr>
          <p:cNvPr id="80" name="Group 79">
            <a:extLst>
              <a:ext uri="{FF2B5EF4-FFF2-40B4-BE49-F238E27FC236}">
                <a16:creationId xmlns:a16="http://schemas.microsoft.com/office/drawing/2014/main" id="{49360290-F1B7-544B-AA4F-3983C4CCDEED}"/>
              </a:ext>
            </a:extLst>
          </p:cNvPr>
          <p:cNvGrpSpPr/>
          <p:nvPr/>
        </p:nvGrpSpPr>
        <p:grpSpPr>
          <a:xfrm>
            <a:off x="5876857" y="7372225"/>
            <a:ext cx="1612004" cy="1612003"/>
            <a:chOff x="18760835" y="6711236"/>
            <a:chExt cx="2519748" cy="2519746"/>
          </a:xfrm>
        </p:grpSpPr>
        <p:grpSp>
          <p:nvGrpSpPr>
            <p:cNvPr id="83" name="Group 82">
              <a:extLst>
                <a:ext uri="{FF2B5EF4-FFF2-40B4-BE49-F238E27FC236}">
                  <a16:creationId xmlns:a16="http://schemas.microsoft.com/office/drawing/2014/main" id="{4066F019-C570-C945-A1DA-F473C93C6C3C}"/>
                </a:ext>
              </a:extLst>
            </p:cNvPr>
            <p:cNvGrpSpPr/>
            <p:nvPr/>
          </p:nvGrpSpPr>
          <p:grpSpPr>
            <a:xfrm>
              <a:off x="19475734" y="7424350"/>
              <a:ext cx="1162617" cy="859139"/>
              <a:chOff x="17147236" y="2386671"/>
              <a:chExt cx="1018213" cy="752431"/>
            </a:xfrm>
            <a:solidFill>
              <a:schemeClr val="bg1"/>
            </a:solidFill>
          </p:grpSpPr>
          <p:sp>
            <p:nvSpPr>
              <p:cNvPr id="84" name="Freeform 16">
                <a:extLst>
                  <a:ext uri="{FF2B5EF4-FFF2-40B4-BE49-F238E27FC236}">
                    <a16:creationId xmlns:a16="http://schemas.microsoft.com/office/drawing/2014/main" id="{A5A2A4FD-AFD8-A84B-AC65-68DFA81E7925}"/>
                  </a:ext>
                </a:extLst>
              </p:cNvPr>
              <p:cNvSpPr>
                <a:spLocks noChangeArrowheads="1"/>
              </p:cNvSpPr>
              <p:nvPr/>
            </p:nvSpPr>
            <p:spPr bwMode="auto">
              <a:xfrm>
                <a:off x="17495376" y="2667430"/>
                <a:ext cx="262040" cy="265783"/>
              </a:xfrm>
              <a:custGeom>
                <a:avLst/>
                <a:gdLst>
                  <a:gd name="T0" fmla="*/ 83434 w 309"/>
                  <a:gd name="T1" fmla="*/ 32306 h 314"/>
                  <a:gd name="T2" fmla="*/ 83434 w 309"/>
                  <a:gd name="T3" fmla="*/ 79329 h 314"/>
                  <a:gd name="T4" fmla="*/ 83434 w 309"/>
                  <a:gd name="T5" fmla="*/ 79329 h 314"/>
                  <a:gd name="T6" fmla="*/ 77680 w 309"/>
                  <a:gd name="T7" fmla="*/ 85790 h 314"/>
                  <a:gd name="T8" fmla="*/ 32367 w 309"/>
                  <a:gd name="T9" fmla="*/ 85790 h 314"/>
                  <a:gd name="T10" fmla="*/ 32367 w 309"/>
                  <a:gd name="T11" fmla="*/ 85790 h 314"/>
                  <a:gd name="T12" fmla="*/ 26612 w 309"/>
                  <a:gd name="T13" fmla="*/ 79329 h 314"/>
                  <a:gd name="T14" fmla="*/ 26612 w 309"/>
                  <a:gd name="T15" fmla="*/ 32306 h 314"/>
                  <a:gd name="T16" fmla="*/ 26612 w 309"/>
                  <a:gd name="T17" fmla="*/ 32306 h 314"/>
                  <a:gd name="T18" fmla="*/ 32367 w 309"/>
                  <a:gd name="T19" fmla="*/ 26204 h 314"/>
                  <a:gd name="T20" fmla="*/ 77680 w 309"/>
                  <a:gd name="T21" fmla="*/ 26204 h 314"/>
                  <a:gd name="T22" fmla="*/ 77680 w 309"/>
                  <a:gd name="T23" fmla="*/ 26204 h 314"/>
                  <a:gd name="T24" fmla="*/ 83434 w 309"/>
                  <a:gd name="T25" fmla="*/ 32306 h 314"/>
                  <a:gd name="T26" fmla="*/ 32367 w 309"/>
                  <a:gd name="T27" fmla="*/ 0 h 314"/>
                  <a:gd name="T28" fmla="*/ 32367 w 309"/>
                  <a:gd name="T29" fmla="*/ 0 h 314"/>
                  <a:gd name="T30" fmla="*/ 0 w 309"/>
                  <a:gd name="T31" fmla="*/ 32306 h 314"/>
                  <a:gd name="T32" fmla="*/ 0 w 309"/>
                  <a:gd name="T33" fmla="*/ 79329 h 314"/>
                  <a:gd name="T34" fmla="*/ 0 w 309"/>
                  <a:gd name="T35" fmla="*/ 79329 h 314"/>
                  <a:gd name="T36" fmla="*/ 32367 w 309"/>
                  <a:gd name="T37" fmla="*/ 112353 h 314"/>
                  <a:gd name="T38" fmla="*/ 77680 w 309"/>
                  <a:gd name="T39" fmla="*/ 112353 h 314"/>
                  <a:gd name="T40" fmla="*/ 77680 w 309"/>
                  <a:gd name="T41" fmla="*/ 112353 h 314"/>
                  <a:gd name="T42" fmla="*/ 110765 w 309"/>
                  <a:gd name="T43" fmla="*/ 79329 h 314"/>
                  <a:gd name="T44" fmla="*/ 110765 w 309"/>
                  <a:gd name="T45" fmla="*/ 32306 h 314"/>
                  <a:gd name="T46" fmla="*/ 110765 w 309"/>
                  <a:gd name="T47" fmla="*/ 32306 h 314"/>
                  <a:gd name="T48" fmla="*/ 77680 w 309"/>
                  <a:gd name="T49" fmla="*/ 0 h 314"/>
                  <a:gd name="T50" fmla="*/ 32367 w 309"/>
                  <a:gd name="T51" fmla="*/ 0 h 3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9" h="314">
                    <a:moveTo>
                      <a:pt x="232" y="90"/>
                    </a:moveTo>
                    <a:lnTo>
                      <a:pt x="232" y="221"/>
                    </a:lnTo>
                    <a:cubicBezTo>
                      <a:pt x="232" y="232"/>
                      <a:pt x="225" y="239"/>
                      <a:pt x="216" y="239"/>
                    </a:cubicBezTo>
                    <a:lnTo>
                      <a:pt x="90" y="239"/>
                    </a:lnTo>
                    <a:cubicBezTo>
                      <a:pt x="81" y="239"/>
                      <a:pt x="74" y="232"/>
                      <a:pt x="74" y="221"/>
                    </a:cubicBezTo>
                    <a:lnTo>
                      <a:pt x="74" y="90"/>
                    </a:lnTo>
                    <a:cubicBezTo>
                      <a:pt x="74" y="81"/>
                      <a:pt x="81" y="73"/>
                      <a:pt x="90" y="73"/>
                    </a:cubicBezTo>
                    <a:lnTo>
                      <a:pt x="216" y="73"/>
                    </a:lnTo>
                    <a:cubicBezTo>
                      <a:pt x="225" y="73"/>
                      <a:pt x="232" y="81"/>
                      <a:pt x="232" y="90"/>
                    </a:cubicBezTo>
                    <a:close/>
                    <a:moveTo>
                      <a:pt x="90" y="0"/>
                    </a:moveTo>
                    <a:lnTo>
                      <a:pt x="90" y="0"/>
                    </a:lnTo>
                    <a:cubicBezTo>
                      <a:pt x="40" y="0"/>
                      <a:pt x="0" y="39"/>
                      <a:pt x="0" y="90"/>
                    </a:cubicBezTo>
                    <a:lnTo>
                      <a:pt x="0" y="221"/>
                    </a:lnTo>
                    <a:cubicBezTo>
                      <a:pt x="0" y="272"/>
                      <a:pt x="40" y="313"/>
                      <a:pt x="90" y="313"/>
                    </a:cubicBezTo>
                    <a:lnTo>
                      <a:pt x="216" y="313"/>
                    </a:lnTo>
                    <a:cubicBezTo>
                      <a:pt x="266" y="313"/>
                      <a:pt x="308" y="272"/>
                      <a:pt x="308" y="221"/>
                    </a:cubicBezTo>
                    <a:lnTo>
                      <a:pt x="308" y="90"/>
                    </a:lnTo>
                    <a:cubicBezTo>
                      <a:pt x="308" y="39"/>
                      <a:pt x="266" y="0"/>
                      <a:pt x="216" y="0"/>
                    </a:cubicBezTo>
                    <a:lnTo>
                      <a:pt x="9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86" name="Freeform 18">
                <a:extLst>
                  <a:ext uri="{FF2B5EF4-FFF2-40B4-BE49-F238E27FC236}">
                    <a16:creationId xmlns:a16="http://schemas.microsoft.com/office/drawing/2014/main" id="{0F2B0F35-CD77-714A-8135-6F6E5195E959}"/>
                  </a:ext>
                </a:extLst>
              </p:cNvPr>
              <p:cNvSpPr>
                <a:spLocks noChangeArrowheads="1"/>
              </p:cNvSpPr>
              <p:nvPr/>
            </p:nvSpPr>
            <p:spPr bwMode="auto">
              <a:xfrm>
                <a:off x="17147236" y="2704864"/>
                <a:ext cx="205890" cy="209632"/>
              </a:xfrm>
              <a:custGeom>
                <a:avLst/>
                <a:gdLst>
                  <a:gd name="T0" fmla="*/ 26480 w 244"/>
                  <a:gd name="T1" fmla="*/ 29276 h 249"/>
                  <a:gd name="T2" fmla="*/ 26480 w 244"/>
                  <a:gd name="T3" fmla="*/ 29276 h 249"/>
                  <a:gd name="T4" fmla="*/ 29343 w 244"/>
                  <a:gd name="T5" fmla="*/ 26777 h 249"/>
                  <a:gd name="T6" fmla="*/ 57612 w 244"/>
                  <a:gd name="T7" fmla="*/ 26777 h 249"/>
                  <a:gd name="T8" fmla="*/ 57612 w 244"/>
                  <a:gd name="T9" fmla="*/ 26777 h 249"/>
                  <a:gd name="T10" fmla="*/ 60475 w 244"/>
                  <a:gd name="T11" fmla="*/ 29276 h 249"/>
                  <a:gd name="T12" fmla="*/ 60475 w 244"/>
                  <a:gd name="T13" fmla="*/ 58910 h 249"/>
                  <a:gd name="T14" fmla="*/ 60475 w 244"/>
                  <a:gd name="T15" fmla="*/ 58910 h 249"/>
                  <a:gd name="T16" fmla="*/ 57612 w 244"/>
                  <a:gd name="T17" fmla="*/ 62123 h 249"/>
                  <a:gd name="T18" fmla="*/ 29343 w 244"/>
                  <a:gd name="T19" fmla="*/ 62123 h 249"/>
                  <a:gd name="T20" fmla="*/ 29343 w 244"/>
                  <a:gd name="T21" fmla="*/ 62123 h 249"/>
                  <a:gd name="T22" fmla="*/ 26480 w 244"/>
                  <a:gd name="T23" fmla="*/ 58910 h 249"/>
                  <a:gd name="T24" fmla="*/ 26480 w 244"/>
                  <a:gd name="T25" fmla="*/ 29276 h 249"/>
                  <a:gd name="T26" fmla="*/ 29343 w 244"/>
                  <a:gd name="T27" fmla="*/ 88543 h 249"/>
                  <a:gd name="T28" fmla="*/ 57612 w 244"/>
                  <a:gd name="T29" fmla="*/ 88543 h 249"/>
                  <a:gd name="T30" fmla="*/ 57612 w 244"/>
                  <a:gd name="T31" fmla="*/ 88543 h 249"/>
                  <a:gd name="T32" fmla="*/ 86955 w 244"/>
                  <a:gd name="T33" fmla="*/ 58910 h 249"/>
                  <a:gd name="T34" fmla="*/ 86955 w 244"/>
                  <a:gd name="T35" fmla="*/ 29276 h 249"/>
                  <a:gd name="T36" fmla="*/ 86955 w 244"/>
                  <a:gd name="T37" fmla="*/ 29276 h 249"/>
                  <a:gd name="T38" fmla="*/ 57612 w 244"/>
                  <a:gd name="T39" fmla="*/ 0 h 249"/>
                  <a:gd name="T40" fmla="*/ 29343 w 244"/>
                  <a:gd name="T41" fmla="*/ 0 h 249"/>
                  <a:gd name="T42" fmla="*/ 29343 w 244"/>
                  <a:gd name="T43" fmla="*/ 0 h 249"/>
                  <a:gd name="T44" fmla="*/ 0 w 244"/>
                  <a:gd name="T45" fmla="*/ 29276 h 249"/>
                  <a:gd name="T46" fmla="*/ 0 w 244"/>
                  <a:gd name="T47" fmla="*/ 58910 h 249"/>
                  <a:gd name="T48" fmla="*/ 0 w 244"/>
                  <a:gd name="T49" fmla="*/ 58910 h 249"/>
                  <a:gd name="T50" fmla="*/ 29343 w 244"/>
                  <a:gd name="T51" fmla="*/ 88543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4" h="249">
                    <a:moveTo>
                      <a:pt x="74" y="82"/>
                    </a:moveTo>
                    <a:lnTo>
                      <a:pt x="74" y="82"/>
                    </a:lnTo>
                    <a:cubicBezTo>
                      <a:pt x="74" y="77"/>
                      <a:pt x="77" y="75"/>
                      <a:pt x="82" y="75"/>
                    </a:cubicBezTo>
                    <a:lnTo>
                      <a:pt x="161" y="75"/>
                    </a:lnTo>
                    <a:cubicBezTo>
                      <a:pt x="165" y="75"/>
                      <a:pt x="169" y="77"/>
                      <a:pt x="169" y="82"/>
                    </a:cubicBezTo>
                    <a:lnTo>
                      <a:pt x="169" y="165"/>
                    </a:lnTo>
                    <a:cubicBezTo>
                      <a:pt x="169" y="170"/>
                      <a:pt x="165" y="174"/>
                      <a:pt x="161" y="174"/>
                    </a:cubicBezTo>
                    <a:lnTo>
                      <a:pt x="82" y="174"/>
                    </a:lnTo>
                    <a:cubicBezTo>
                      <a:pt x="77" y="174"/>
                      <a:pt x="74" y="170"/>
                      <a:pt x="74" y="165"/>
                    </a:cubicBezTo>
                    <a:lnTo>
                      <a:pt x="74" y="82"/>
                    </a:lnTo>
                    <a:close/>
                    <a:moveTo>
                      <a:pt x="82" y="248"/>
                    </a:moveTo>
                    <a:lnTo>
                      <a:pt x="161" y="248"/>
                    </a:lnTo>
                    <a:cubicBezTo>
                      <a:pt x="206" y="248"/>
                      <a:pt x="243" y="211"/>
                      <a:pt x="243" y="165"/>
                    </a:cubicBezTo>
                    <a:lnTo>
                      <a:pt x="243" y="82"/>
                    </a:lnTo>
                    <a:cubicBezTo>
                      <a:pt x="243" y="37"/>
                      <a:pt x="206" y="0"/>
                      <a:pt x="161" y="0"/>
                    </a:cubicBezTo>
                    <a:lnTo>
                      <a:pt x="82" y="0"/>
                    </a:lnTo>
                    <a:cubicBezTo>
                      <a:pt x="37" y="0"/>
                      <a:pt x="0" y="37"/>
                      <a:pt x="0" y="82"/>
                    </a:cubicBezTo>
                    <a:lnTo>
                      <a:pt x="0" y="165"/>
                    </a:lnTo>
                    <a:cubicBezTo>
                      <a:pt x="0" y="211"/>
                      <a:pt x="37" y="248"/>
                      <a:pt x="82" y="24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88" name="Freeform 20">
                <a:extLst>
                  <a:ext uri="{FF2B5EF4-FFF2-40B4-BE49-F238E27FC236}">
                    <a16:creationId xmlns:a16="http://schemas.microsoft.com/office/drawing/2014/main" id="{C7100BC6-9ACC-DC4D-9548-B68C79B725EC}"/>
                  </a:ext>
                </a:extLst>
              </p:cNvPr>
              <p:cNvSpPr>
                <a:spLocks noChangeArrowheads="1"/>
              </p:cNvSpPr>
              <p:nvPr/>
            </p:nvSpPr>
            <p:spPr bwMode="auto">
              <a:xfrm>
                <a:off x="17899667" y="2704864"/>
                <a:ext cx="209632" cy="209632"/>
              </a:xfrm>
              <a:custGeom>
                <a:avLst/>
                <a:gdLst>
                  <a:gd name="T0" fmla="*/ 61686 w 245"/>
                  <a:gd name="T1" fmla="*/ 29276 h 249"/>
                  <a:gd name="T2" fmla="*/ 61686 w 245"/>
                  <a:gd name="T3" fmla="*/ 58910 h 249"/>
                  <a:gd name="T4" fmla="*/ 61686 w 245"/>
                  <a:gd name="T5" fmla="*/ 58910 h 249"/>
                  <a:gd name="T6" fmla="*/ 58420 w 245"/>
                  <a:gd name="T7" fmla="*/ 62123 h 249"/>
                  <a:gd name="T8" fmla="*/ 30117 w 245"/>
                  <a:gd name="T9" fmla="*/ 62123 h 249"/>
                  <a:gd name="T10" fmla="*/ 30117 w 245"/>
                  <a:gd name="T11" fmla="*/ 62123 h 249"/>
                  <a:gd name="T12" fmla="*/ 27214 w 245"/>
                  <a:gd name="T13" fmla="*/ 58910 h 249"/>
                  <a:gd name="T14" fmla="*/ 27214 w 245"/>
                  <a:gd name="T15" fmla="*/ 29276 h 249"/>
                  <a:gd name="T16" fmla="*/ 27214 w 245"/>
                  <a:gd name="T17" fmla="*/ 29276 h 249"/>
                  <a:gd name="T18" fmla="*/ 30117 w 245"/>
                  <a:gd name="T19" fmla="*/ 26777 h 249"/>
                  <a:gd name="T20" fmla="*/ 58420 w 245"/>
                  <a:gd name="T21" fmla="*/ 26777 h 249"/>
                  <a:gd name="T22" fmla="*/ 58420 w 245"/>
                  <a:gd name="T23" fmla="*/ 26777 h 249"/>
                  <a:gd name="T24" fmla="*/ 61686 w 245"/>
                  <a:gd name="T25" fmla="*/ 29276 h 249"/>
                  <a:gd name="T26" fmla="*/ 0 w 245"/>
                  <a:gd name="T27" fmla="*/ 29276 h 249"/>
                  <a:gd name="T28" fmla="*/ 0 w 245"/>
                  <a:gd name="T29" fmla="*/ 58910 h 249"/>
                  <a:gd name="T30" fmla="*/ 0 w 245"/>
                  <a:gd name="T31" fmla="*/ 58910 h 249"/>
                  <a:gd name="T32" fmla="*/ 30117 w 245"/>
                  <a:gd name="T33" fmla="*/ 88543 h 249"/>
                  <a:gd name="T34" fmla="*/ 58420 w 245"/>
                  <a:gd name="T35" fmla="*/ 88543 h 249"/>
                  <a:gd name="T36" fmla="*/ 58420 w 245"/>
                  <a:gd name="T37" fmla="*/ 88543 h 249"/>
                  <a:gd name="T38" fmla="*/ 88537 w 245"/>
                  <a:gd name="T39" fmla="*/ 58910 h 249"/>
                  <a:gd name="T40" fmla="*/ 88537 w 245"/>
                  <a:gd name="T41" fmla="*/ 29276 h 249"/>
                  <a:gd name="T42" fmla="*/ 88537 w 245"/>
                  <a:gd name="T43" fmla="*/ 29276 h 249"/>
                  <a:gd name="T44" fmla="*/ 58420 w 245"/>
                  <a:gd name="T45" fmla="*/ 0 h 249"/>
                  <a:gd name="T46" fmla="*/ 30117 w 245"/>
                  <a:gd name="T47" fmla="*/ 0 h 249"/>
                  <a:gd name="T48" fmla="*/ 30117 w 245"/>
                  <a:gd name="T49" fmla="*/ 0 h 249"/>
                  <a:gd name="T50" fmla="*/ 0 w 245"/>
                  <a:gd name="T51" fmla="*/ 29276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49">
                    <a:moveTo>
                      <a:pt x="170" y="82"/>
                    </a:moveTo>
                    <a:lnTo>
                      <a:pt x="170" y="165"/>
                    </a:lnTo>
                    <a:cubicBezTo>
                      <a:pt x="170" y="170"/>
                      <a:pt x="166" y="174"/>
                      <a:pt x="161" y="174"/>
                    </a:cubicBezTo>
                    <a:lnTo>
                      <a:pt x="83" y="174"/>
                    </a:lnTo>
                    <a:cubicBezTo>
                      <a:pt x="79" y="174"/>
                      <a:pt x="75" y="170"/>
                      <a:pt x="75" y="165"/>
                    </a:cubicBezTo>
                    <a:lnTo>
                      <a:pt x="75" y="82"/>
                    </a:lnTo>
                    <a:cubicBezTo>
                      <a:pt x="75" y="77"/>
                      <a:pt x="79" y="75"/>
                      <a:pt x="83" y="75"/>
                    </a:cubicBezTo>
                    <a:lnTo>
                      <a:pt x="161" y="75"/>
                    </a:lnTo>
                    <a:cubicBezTo>
                      <a:pt x="166" y="75"/>
                      <a:pt x="170" y="77"/>
                      <a:pt x="170" y="82"/>
                    </a:cubicBezTo>
                    <a:close/>
                    <a:moveTo>
                      <a:pt x="0" y="82"/>
                    </a:moveTo>
                    <a:lnTo>
                      <a:pt x="0" y="165"/>
                    </a:lnTo>
                    <a:cubicBezTo>
                      <a:pt x="0" y="211"/>
                      <a:pt x="37" y="248"/>
                      <a:pt x="83" y="248"/>
                    </a:cubicBezTo>
                    <a:lnTo>
                      <a:pt x="161" y="248"/>
                    </a:lnTo>
                    <a:cubicBezTo>
                      <a:pt x="207" y="248"/>
                      <a:pt x="244" y="211"/>
                      <a:pt x="244" y="165"/>
                    </a:cubicBezTo>
                    <a:lnTo>
                      <a:pt x="244" y="82"/>
                    </a:lnTo>
                    <a:cubicBezTo>
                      <a:pt x="244" y="37"/>
                      <a:pt x="207" y="0"/>
                      <a:pt x="161" y="0"/>
                    </a:cubicBezTo>
                    <a:lnTo>
                      <a:pt x="83" y="0"/>
                    </a:lnTo>
                    <a:cubicBezTo>
                      <a:pt x="37" y="0"/>
                      <a:pt x="0" y="37"/>
                      <a:pt x="0" y="8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89" name="Freeform 21">
                <a:extLst>
                  <a:ext uri="{FF2B5EF4-FFF2-40B4-BE49-F238E27FC236}">
                    <a16:creationId xmlns:a16="http://schemas.microsoft.com/office/drawing/2014/main" id="{1487972F-6866-3545-866A-F9490093D544}"/>
                  </a:ext>
                </a:extLst>
              </p:cNvPr>
              <p:cNvSpPr>
                <a:spLocks noChangeArrowheads="1"/>
              </p:cNvSpPr>
              <p:nvPr/>
            </p:nvSpPr>
            <p:spPr bwMode="auto">
              <a:xfrm>
                <a:off x="17839772" y="2936957"/>
                <a:ext cx="325677" cy="202145"/>
              </a:xfrm>
              <a:custGeom>
                <a:avLst/>
                <a:gdLst>
                  <a:gd name="T0" fmla="*/ 109413 w 385"/>
                  <a:gd name="T1" fmla="*/ 58711 h 238"/>
                  <a:gd name="T2" fmla="*/ 28340 w 385"/>
                  <a:gd name="T3" fmla="*/ 58711 h 238"/>
                  <a:gd name="T4" fmla="*/ 28340 w 385"/>
                  <a:gd name="T5" fmla="*/ 58711 h 238"/>
                  <a:gd name="T6" fmla="*/ 28340 w 385"/>
                  <a:gd name="T7" fmla="*/ 57990 h 238"/>
                  <a:gd name="T8" fmla="*/ 36232 w 385"/>
                  <a:gd name="T9" fmla="*/ 27014 h 238"/>
                  <a:gd name="T10" fmla="*/ 36232 w 385"/>
                  <a:gd name="T11" fmla="*/ 27014 h 238"/>
                  <a:gd name="T12" fmla="*/ 36591 w 385"/>
                  <a:gd name="T13" fmla="*/ 27014 h 238"/>
                  <a:gd name="T14" fmla="*/ 101163 w 385"/>
                  <a:gd name="T15" fmla="*/ 27014 h 238"/>
                  <a:gd name="T16" fmla="*/ 101163 w 385"/>
                  <a:gd name="T17" fmla="*/ 27014 h 238"/>
                  <a:gd name="T18" fmla="*/ 101521 w 385"/>
                  <a:gd name="T19" fmla="*/ 27014 h 238"/>
                  <a:gd name="T20" fmla="*/ 109413 w 385"/>
                  <a:gd name="T21" fmla="*/ 57990 h 238"/>
                  <a:gd name="T22" fmla="*/ 109413 w 385"/>
                  <a:gd name="T23" fmla="*/ 57990 h 238"/>
                  <a:gd name="T24" fmla="*/ 109413 w 385"/>
                  <a:gd name="T25" fmla="*/ 58711 h 238"/>
                  <a:gd name="T26" fmla="*/ 135601 w 385"/>
                  <a:gd name="T27" fmla="*/ 51147 h 238"/>
                  <a:gd name="T28" fmla="*/ 126991 w 385"/>
                  <a:gd name="T29" fmla="*/ 20171 h 238"/>
                  <a:gd name="T30" fmla="*/ 126991 w 385"/>
                  <a:gd name="T31" fmla="*/ 20171 h 238"/>
                  <a:gd name="T32" fmla="*/ 101163 w 385"/>
                  <a:gd name="T33" fmla="*/ 0 h 238"/>
                  <a:gd name="T34" fmla="*/ 36591 w 385"/>
                  <a:gd name="T35" fmla="*/ 0 h 238"/>
                  <a:gd name="T36" fmla="*/ 36591 w 385"/>
                  <a:gd name="T37" fmla="*/ 0 h 238"/>
                  <a:gd name="T38" fmla="*/ 10762 w 385"/>
                  <a:gd name="T39" fmla="*/ 20171 h 238"/>
                  <a:gd name="T40" fmla="*/ 2511 w 385"/>
                  <a:gd name="T41" fmla="*/ 51147 h 238"/>
                  <a:gd name="T42" fmla="*/ 2511 w 385"/>
                  <a:gd name="T43" fmla="*/ 51147 h 238"/>
                  <a:gd name="T44" fmla="*/ 7175 w 385"/>
                  <a:gd name="T45" fmla="*/ 74559 h 238"/>
                  <a:gd name="T46" fmla="*/ 7175 w 385"/>
                  <a:gd name="T47" fmla="*/ 74559 h 238"/>
                  <a:gd name="T48" fmla="*/ 28340 w 385"/>
                  <a:gd name="T49" fmla="*/ 85365 h 238"/>
                  <a:gd name="T50" fmla="*/ 109413 w 385"/>
                  <a:gd name="T51" fmla="*/ 85365 h 238"/>
                  <a:gd name="T52" fmla="*/ 109413 w 385"/>
                  <a:gd name="T53" fmla="*/ 85365 h 238"/>
                  <a:gd name="T54" fmla="*/ 130937 w 385"/>
                  <a:gd name="T55" fmla="*/ 74559 h 238"/>
                  <a:gd name="T56" fmla="*/ 130937 w 385"/>
                  <a:gd name="T57" fmla="*/ 74559 h 238"/>
                  <a:gd name="T58" fmla="*/ 135601 w 385"/>
                  <a:gd name="T59" fmla="*/ 51147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5" h="238">
                    <a:moveTo>
                      <a:pt x="305" y="163"/>
                    </a:moveTo>
                    <a:lnTo>
                      <a:pt x="79" y="163"/>
                    </a:lnTo>
                    <a:cubicBezTo>
                      <a:pt x="79" y="163"/>
                      <a:pt x="77" y="163"/>
                      <a:pt x="79" y="161"/>
                    </a:cubicBezTo>
                    <a:lnTo>
                      <a:pt x="101" y="75"/>
                    </a:lnTo>
                    <a:cubicBezTo>
                      <a:pt x="102" y="75"/>
                      <a:pt x="102" y="75"/>
                      <a:pt x="102" y="75"/>
                    </a:cubicBezTo>
                    <a:lnTo>
                      <a:pt x="282" y="75"/>
                    </a:lnTo>
                    <a:lnTo>
                      <a:pt x="283" y="75"/>
                    </a:lnTo>
                    <a:lnTo>
                      <a:pt x="305" y="161"/>
                    </a:lnTo>
                    <a:cubicBezTo>
                      <a:pt x="307" y="163"/>
                      <a:pt x="305" y="163"/>
                      <a:pt x="305" y="163"/>
                    </a:cubicBezTo>
                    <a:close/>
                    <a:moveTo>
                      <a:pt x="378" y="142"/>
                    </a:moveTo>
                    <a:lnTo>
                      <a:pt x="354" y="56"/>
                    </a:lnTo>
                    <a:cubicBezTo>
                      <a:pt x="345" y="23"/>
                      <a:pt x="316" y="0"/>
                      <a:pt x="282" y="0"/>
                    </a:cubicBezTo>
                    <a:lnTo>
                      <a:pt x="102" y="0"/>
                    </a:lnTo>
                    <a:cubicBezTo>
                      <a:pt x="68" y="0"/>
                      <a:pt x="39" y="23"/>
                      <a:pt x="30" y="56"/>
                    </a:cubicBezTo>
                    <a:lnTo>
                      <a:pt x="7" y="142"/>
                    </a:lnTo>
                    <a:cubicBezTo>
                      <a:pt x="0" y="164"/>
                      <a:pt x="5" y="189"/>
                      <a:pt x="20" y="207"/>
                    </a:cubicBezTo>
                    <a:cubicBezTo>
                      <a:pt x="35" y="226"/>
                      <a:pt x="55" y="237"/>
                      <a:pt x="79" y="237"/>
                    </a:cubicBezTo>
                    <a:lnTo>
                      <a:pt x="305" y="237"/>
                    </a:lnTo>
                    <a:cubicBezTo>
                      <a:pt x="329" y="237"/>
                      <a:pt x="350" y="226"/>
                      <a:pt x="365" y="207"/>
                    </a:cubicBezTo>
                    <a:cubicBezTo>
                      <a:pt x="380" y="189"/>
                      <a:pt x="384" y="164"/>
                      <a:pt x="378" y="14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90" name="Freeform 22">
                <a:extLst>
                  <a:ext uri="{FF2B5EF4-FFF2-40B4-BE49-F238E27FC236}">
                    <a16:creationId xmlns:a16="http://schemas.microsoft.com/office/drawing/2014/main" id="{BCB2EA90-808C-9A4A-B721-F6565DB2EEBF}"/>
                  </a:ext>
                </a:extLst>
              </p:cNvPr>
              <p:cNvSpPr>
                <a:spLocks noChangeArrowheads="1"/>
              </p:cNvSpPr>
              <p:nvPr/>
            </p:nvSpPr>
            <p:spPr bwMode="auto">
              <a:xfrm>
                <a:off x="17244565" y="2386671"/>
                <a:ext cx="763660" cy="288246"/>
              </a:xfrm>
              <a:custGeom>
                <a:avLst/>
                <a:gdLst>
                  <a:gd name="T0" fmla="*/ 9366 w 899"/>
                  <a:gd name="T1" fmla="*/ 118653 h 341"/>
                  <a:gd name="T2" fmla="*/ 9366 w 899"/>
                  <a:gd name="T3" fmla="*/ 118653 h 341"/>
                  <a:gd name="T4" fmla="*/ 27018 w 899"/>
                  <a:gd name="T5" fmla="*/ 112201 h 341"/>
                  <a:gd name="T6" fmla="*/ 27018 w 899"/>
                  <a:gd name="T7" fmla="*/ 112201 h 341"/>
                  <a:gd name="T8" fmla="*/ 80692 w 899"/>
                  <a:gd name="T9" fmla="*/ 50186 h 341"/>
                  <a:gd name="T10" fmla="*/ 80692 w 899"/>
                  <a:gd name="T11" fmla="*/ 50186 h 341"/>
                  <a:gd name="T12" fmla="*/ 162105 w 899"/>
                  <a:gd name="T13" fmla="*/ 26527 h 341"/>
                  <a:gd name="T14" fmla="*/ 162105 w 899"/>
                  <a:gd name="T15" fmla="*/ 26527 h 341"/>
                  <a:gd name="T16" fmla="*/ 242797 w 899"/>
                  <a:gd name="T17" fmla="*/ 50186 h 341"/>
                  <a:gd name="T18" fmla="*/ 242797 w 899"/>
                  <a:gd name="T19" fmla="*/ 50186 h 341"/>
                  <a:gd name="T20" fmla="*/ 295752 w 899"/>
                  <a:gd name="T21" fmla="*/ 111125 h 341"/>
                  <a:gd name="T22" fmla="*/ 295752 w 899"/>
                  <a:gd name="T23" fmla="*/ 111125 h 341"/>
                  <a:gd name="T24" fmla="*/ 314124 w 899"/>
                  <a:gd name="T25" fmla="*/ 117936 h 341"/>
                  <a:gd name="T26" fmla="*/ 314124 w 899"/>
                  <a:gd name="T27" fmla="*/ 117936 h 341"/>
                  <a:gd name="T28" fmla="*/ 320608 w 899"/>
                  <a:gd name="T29" fmla="*/ 99654 h 341"/>
                  <a:gd name="T30" fmla="*/ 320608 w 899"/>
                  <a:gd name="T31" fmla="*/ 99654 h 341"/>
                  <a:gd name="T32" fmla="*/ 256847 w 899"/>
                  <a:gd name="T33" fmla="*/ 27961 h 341"/>
                  <a:gd name="T34" fmla="*/ 256847 w 899"/>
                  <a:gd name="T35" fmla="*/ 27961 h 341"/>
                  <a:gd name="T36" fmla="*/ 162105 w 899"/>
                  <a:gd name="T37" fmla="*/ 0 h 341"/>
                  <a:gd name="T38" fmla="*/ 162105 w 899"/>
                  <a:gd name="T39" fmla="*/ 0 h 341"/>
                  <a:gd name="T40" fmla="*/ 65923 w 899"/>
                  <a:gd name="T41" fmla="*/ 27961 h 341"/>
                  <a:gd name="T42" fmla="*/ 65923 w 899"/>
                  <a:gd name="T43" fmla="*/ 27961 h 341"/>
                  <a:gd name="T44" fmla="*/ 2522 w 899"/>
                  <a:gd name="T45" fmla="*/ 101088 h 341"/>
                  <a:gd name="T46" fmla="*/ 2522 w 899"/>
                  <a:gd name="T47" fmla="*/ 101088 h 341"/>
                  <a:gd name="T48" fmla="*/ 9366 w 899"/>
                  <a:gd name="T49" fmla="*/ 118653 h 3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99" h="341">
                    <a:moveTo>
                      <a:pt x="26" y="331"/>
                    </a:moveTo>
                    <a:lnTo>
                      <a:pt x="26" y="331"/>
                    </a:lnTo>
                    <a:cubicBezTo>
                      <a:pt x="45" y="340"/>
                      <a:pt x="69" y="326"/>
                      <a:pt x="75" y="313"/>
                    </a:cubicBezTo>
                    <a:cubicBezTo>
                      <a:pt x="108" y="242"/>
                      <a:pt x="159" y="183"/>
                      <a:pt x="224" y="140"/>
                    </a:cubicBezTo>
                    <a:cubicBezTo>
                      <a:pt x="292" y="97"/>
                      <a:pt x="369" y="74"/>
                      <a:pt x="450" y="74"/>
                    </a:cubicBezTo>
                    <a:cubicBezTo>
                      <a:pt x="528" y="74"/>
                      <a:pt x="606" y="97"/>
                      <a:pt x="674" y="140"/>
                    </a:cubicBezTo>
                    <a:cubicBezTo>
                      <a:pt x="737" y="182"/>
                      <a:pt x="789" y="241"/>
                      <a:pt x="821" y="310"/>
                    </a:cubicBezTo>
                    <a:cubicBezTo>
                      <a:pt x="830" y="329"/>
                      <a:pt x="853" y="337"/>
                      <a:pt x="872" y="329"/>
                    </a:cubicBezTo>
                    <a:cubicBezTo>
                      <a:pt x="890" y="319"/>
                      <a:pt x="898" y="297"/>
                      <a:pt x="890" y="278"/>
                    </a:cubicBezTo>
                    <a:cubicBezTo>
                      <a:pt x="851" y="196"/>
                      <a:pt x="789" y="127"/>
                      <a:pt x="713" y="78"/>
                    </a:cubicBezTo>
                    <a:cubicBezTo>
                      <a:pt x="635" y="26"/>
                      <a:pt x="543" y="0"/>
                      <a:pt x="450" y="0"/>
                    </a:cubicBezTo>
                    <a:cubicBezTo>
                      <a:pt x="355" y="0"/>
                      <a:pt x="263" y="28"/>
                      <a:pt x="183" y="78"/>
                    </a:cubicBezTo>
                    <a:cubicBezTo>
                      <a:pt x="106" y="128"/>
                      <a:pt x="45" y="199"/>
                      <a:pt x="7" y="282"/>
                    </a:cubicBezTo>
                    <a:cubicBezTo>
                      <a:pt x="0" y="300"/>
                      <a:pt x="7" y="322"/>
                      <a:pt x="26" y="3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grpSp>
        <p:sp>
          <p:nvSpPr>
            <p:cNvPr id="82" name="Oval 81">
              <a:extLst>
                <a:ext uri="{FF2B5EF4-FFF2-40B4-BE49-F238E27FC236}">
                  <a16:creationId xmlns:a16="http://schemas.microsoft.com/office/drawing/2014/main" id="{762F63FF-5CAD-3A43-8C4D-B381FEDD12E3}"/>
                </a:ext>
              </a:extLst>
            </p:cNvPr>
            <p:cNvSpPr/>
            <p:nvPr/>
          </p:nvSpPr>
          <p:spPr>
            <a:xfrm>
              <a:off x="18760835" y="6711236"/>
              <a:ext cx="2519748" cy="25197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grpSp>
      <p:sp>
        <p:nvSpPr>
          <p:cNvPr id="81" name="TextBox 80">
            <a:extLst>
              <a:ext uri="{FF2B5EF4-FFF2-40B4-BE49-F238E27FC236}">
                <a16:creationId xmlns:a16="http://schemas.microsoft.com/office/drawing/2014/main" id="{51533BE3-992F-D44E-A1B5-64CC8C0C2446}"/>
              </a:ext>
            </a:extLst>
          </p:cNvPr>
          <p:cNvSpPr txBox="1"/>
          <p:nvPr/>
        </p:nvSpPr>
        <p:spPr>
          <a:xfrm>
            <a:off x="1418170" y="7298624"/>
            <a:ext cx="4206880" cy="1702454"/>
          </a:xfrm>
          <a:prstGeom prst="rect">
            <a:avLst/>
          </a:prstGeom>
          <a:noFill/>
        </p:spPr>
        <p:txBody>
          <a:bodyPr wrap="square" rtlCol="0">
            <a:spAutoFit/>
          </a:bodyPr>
          <a:lstStyle/>
          <a:p>
            <a:pPr algn="r">
              <a:lnSpc>
                <a:spcPts val="4299"/>
              </a:lnSpc>
            </a:pPr>
            <a:r>
              <a:rPr lang="en-US" sz="3500">
                <a:solidFill>
                  <a:srgbClr val="000000"/>
                </a:solidFill>
                <a:latin typeface="Lato Medium" panose="020F0502020204030203" pitchFamily="34" charset="0"/>
                <a:ea typeface="Lato Medium" panose="020F0502020204030203" pitchFamily="34" charset="0"/>
                <a:cs typeface="Lato Medium" panose="020F0502020204030203" pitchFamily="34" charset="0"/>
              </a:rPr>
              <a:t>Flow gives us a sense of satisfaction about our work.</a:t>
            </a:r>
          </a:p>
        </p:txBody>
      </p:sp>
      <p:grpSp>
        <p:nvGrpSpPr>
          <p:cNvPr id="92" name="Group 91">
            <a:extLst>
              <a:ext uri="{FF2B5EF4-FFF2-40B4-BE49-F238E27FC236}">
                <a16:creationId xmlns:a16="http://schemas.microsoft.com/office/drawing/2014/main" id="{4F416EC5-5A63-E74F-B41A-54C4AEFCD9D3}"/>
              </a:ext>
            </a:extLst>
          </p:cNvPr>
          <p:cNvGrpSpPr/>
          <p:nvPr/>
        </p:nvGrpSpPr>
        <p:grpSpPr>
          <a:xfrm>
            <a:off x="5876857" y="10193510"/>
            <a:ext cx="1612004" cy="1612003"/>
            <a:chOff x="18760835" y="6711236"/>
            <a:chExt cx="2519748" cy="2519746"/>
          </a:xfrm>
        </p:grpSpPr>
        <p:grpSp>
          <p:nvGrpSpPr>
            <p:cNvPr id="95" name="Group 94">
              <a:extLst>
                <a:ext uri="{FF2B5EF4-FFF2-40B4-BE49-F238E27FC236}">
                  <a16:creationId xmlns:a16="http://schemas.microsoft.com/office/drawing/2014/main" id="{FAB7E029-A743-9D4A-BA64-D7F4F9E9CF38}"/>
                </a:ext>
              </a:extLst>
            </p:cNvPr>
            <p:cNvGrpSpPr/>
            <p:nvPr/>
          </p:nvGrpSpPr>
          <p:grpSpPr>
            <a:xfrm>
              <a:off x="19403068" y="7424351"/>
              <a:ext cx="1235280" cy="940350"/>
              <a:chOff x="17083598" y="2386671"/>
              <a:chExt cx="1081851" cy="823555"/>
            </a:xfrm>
            <a:solidFill>
              <a:schemeClr val="bg1"/>
            </a:solidFill>
          </p:grpSpPr>
          <p:sp>
            <p:nvSpPr>
              <p:cNvPr id="96" name="Freeform 16">
                <a:extLst>
                  <a:ext uri="{FF2B5EF4-FFF2-40B4-BE49-F238E27FC236}">
                    <a16:creationId xmlns:a16="http://schemas.microsoft.com/office/drawing/2014/main" id="{0D9071EC-9B1A-5E4C-8171-228EE1A1FC8C}"/>
                  </a:ext>
                </a:extLst>
              </p:cNvPr>
              <p:cNvSpPr>
                <a:spLocks noChangeArrowheads="1"/>
              </p:cNvSpPr>
              <p:nvPr/>
            </p:nvSpPr>
            <p:spPr bwMode="auto">
              <a:xfrm>
                <a:off x="17495376" y="2667430"/>
                <a:ext cx="262040" cy="265783"/>
              </a:xfrm>
              <a:custGeom>
                <a:avLst/>
                <a:gdLst>
                  <a:gd name="T0" fmla="*/ 83434 w 309"/>
                  <a:gd name="T1" fmla="*/ 32306 h 314"/>
                  <a:gd name="T2" fmla="*/ 83434 w 309"/>
                  <a:gd name="T3" fmla="*/ 79329 h 314"/>
                  <a:gd name="T4" fmla="*/ 83434 w 309"/>
                  <a:gd name="T5" fmla="*/ 79329 h 314"/>
                  <a:gd name="T6" fmla="*/ 77680 w 309"/>
                  <a:gd name="T7" fmla="*/ 85790 h 314"/>
                  <a:gd name="T8" fmla="*/ 32367 w 309"/>
                  <a:gd name="T9" fmla="*/ 85790 h 314"/>
                  <a:gd name="T10" fmla="*/ 32367 w 309"/>
                  <a:gd name="T11" fmla="*/ 85790 h 314"/>
                  <a:gd name="T12" fmla="*/ 26612 w 309"/>
                  <a:gd name="T13" fmla="*/ 79329 h 314"/>
                  <a:gd name="T14" fmla="*/ 26612 w 309"/>
                  <a:gd name="T15" fmla="*/ 32306 h 314"/>
                  <a:gd name="T16" fmla="*/ 26612 w 309"/>
                  <a:gd name="T17" fmla="*/ 32306 h 314"/>
                  <a:gd name="T18" fmla="*/ 32367 w 309"/>
                  <a:gd name="T19" fmla="*/ 26204 h 314"/>
                  <a:gd name="T20" fmla="*/ 77680 w 309"/>
                  <a:gd name="T21" fmla="*/ 26204 h 314"/>
                  <a:gd name="T22" fmla="*/ 77680 w 309"/>
                  <a:gd name="T23" fmla="*/ 26204 h 314"/>
                  <a:gd name="T24" fmla="*/ 83434 w 309"/>
                  <a:gd name="T25" fmla="*/ 32306 h 314"/>
                  <a:gd name="T26" fmla="*/ 32367 w 309"/>
                  <a:gd name="T27" fmla="*/ 0 h 314"/>
                  <a:gd name="T28" fmla="*/ 32367 w 309"/>
                  <a:gd name="T29" fmla="*/ 0 h 314"/>
                  <a:gd name="T30" fmla="*/ 0 w 309"/>
                  <a:gd name="T31" fmla="*/ 32306 h 314"/>
                  <a:gd name="T32" fmla="*/ 0 w 309"/>
                  <a:gd name="T33" fmla="*/ 79329 h 314"/>
                  <a:gd name="T34" fmla="*/ 0 w 309"/>
                  <a:gd name="T35" fmla="*/ 79329 h 314"/>
                  <a:gd name="T36" fmla="*/ 32367 w 309"/>
                  <a:gd name="T37" fmla="*/ 112353 h 314"/>
                  <a:gd name="T38" fmla="*/ 77680 w 309"/>
                  <a:gd name="T39" fmla="*/ 112353 h 314"/>
                  <a:gd name="T40" fmla="*/ 77680 w 309"/>
                  <a:gd name="T41" fmla="*/ 112353 h 314"/>
                  <a:gd name="T42" fmla="*/ 110765 w 309"/>
                  <a:gd name="T43" fmla="*/ 79329 h 314"/>
                  <a:gd name="T44" fmla="*/ 110765 w 309"/>
                  <a:gd name="T45" fmla="*/ 32306 h 314"/>
                  <a:gd name="T46" fmla="*/ 110765 w 309"/>
                  <a:gd name="T47" fmla="*/ 32306 h 314"/>
                  <a:gd name="T48" fmla="*/ 77680 w 309"/>
                  <a:gd name="T49" fmla="*/ 0 h 314"/>
                  <a:gd name="T50" fmla="*/ 32367 w 309"/>
                  <a:gd name="T51" fmla="*/ 0 h 3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9" h="314">
                    <a:moveTo>
                      <a:pt x="232" y="90"/>
                    </a:moveTo>
                    <a:lnTo>
                      <a:pt x="232" y="221"/>
                    </a:lnTo>
                    <a:cubicBezTo>
                      <a:pt x="232" y="232"/>
                      <a:pt x="225" y="239"/>
                      <a:pt x="216" y="239"/>
                    </a:cubicBezTo>
                    <a:lnTo>
                      <a:pt x="90" y="239"/>
                    </a:lnTo>
                    <a:cubicBezTo>
                      <a:pt x="81" y="239"/>
                      <a:pt x="74" y="232"/>
                      <a:pt x="74" y="221"/>
                    </a:cubicBezTo>
                    <a:lnTo>
                      <a:pt x="74" y="90"/>
                    </a:lnTo>
                    <a:cubicBezTo>
                      <a:pt x="74" y="81"/>
                      <a:pt x="81" y="73"/>
                      <a:pt x="90" y="73"/>
                    </a:cubicBezTo>
                    <a:lnTo>
                      <a:pt x="216" y="73"/>
                    </a:lnTo>
                    <a:cubicBezTo>
                      <a:pt x="225" y="73"/>
                      <a:pt x="232" y="81"/>
                      <a:pt x="232" y="90"/>
                    </a:cubicBezTo>
                    <a:close/>
                    <a:moveTo>
                      <a:pt x="90" y="0"/>
                    </a:moveTo>
                    <a:lnTo>
                      <a:pt x="90" y="0"/>
                    </a:lnTo>
                    <a:cubicBezTo>
                      <a:pt x="40" y="0"/>
                      <a:pt x="0" y="39"/>
                      <a:pt x="0" y="90"/>
                    </a:cubicBezTo>
                    <a:lnTo>
                      <a:pt x="0" y="221"/>
                    </a:lnTo>
                    <a:cubicBezTo>
                      <a:pt x="0" y="272"/>
                      <a:pt x="40" y="313"/>
                      <a:pt x="90" y="313"/>
                    </a:cubicBezTo>
                    <a:lnTo>
                      <a:pt x="216" y="313"/>
                    </a:lnTo>
                    <a:cubicBezTo>
                      <a:pt x="266" y="313"/>
                      <a:pt x="308" y="272"/>
                      <a:pt x="308" y="221"/>
                    </a:cubicBezTo>
                    <a:lnTo>
                      <a:pt x="308" y="90"/>
                    </a:lnTo>
                    <a:cubicBezTo>
                      <a:pt x="308" y="39"/>
                      <a:pt x="266" y="0"/>
                      <a:pt x="216" y="0"/>
                    </a:cubicBezTo>
                    <a:lnTo>
                      <a:pt x="9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97" name="Freeform 17">
                <a:extLst>
                  <a:ext uri="{FF2B5EF4-FFF2-40B4-BE49-F238E27FC236}">
                    <a16:creationId xmlns:a16="http://schemas.microsoft.com/office/drawing/2014/main" id="{DDC4EFF8-379B-1B49-9D50-8D0682C4888D}"/>
                  </a:ext>
                </a:extLst>
              </p:cNvPr>
              <p:cNvSpPr>
                <a:spLocks noChangeArrowheads="1"/>
              </p:cNvSpPr>
              <p:nvPr/>
            </p:nvSpPr>
            <p:spPr bwMode="auto">
              <a:xfrm>
                <a:off x="17413020" y="2955673"/>
                <a:ext cx="426751" cy="254553"/>
              </a:xfrm>
              <a:custGeom>
                <a:avLst/>
                <a:gdLst>
                  <a:gd name="T0" fmla="*/ 150993 w 501"/>
                  <a:gd name="T1" fmla="*/ 78970 h 298"/>
                  <a:gd name="T2" fmla="*/ 150993 w 501"/>
                  <a:gd name="T3" fmla="*/ 78970 h 298"/>
                  <a:gd name="T4" fmla="*/ 146658 w 501"/>
                  <a:gd name="T5" fmla="*/ 80781 h 298"/>
                  <a:gd name="T6" fmla="*/ 33955 w 501"/>
                  <a:gd name="T7" fmla="*/ 80781 h 298"/>
                  <a:gd name="T8" fmla="*/ 33955 w 501"/>
                  <a:gd name="T9" fmla="*/ 80781 h 298"/>
                  <a:gd name="T10" fmla="*/ 29621 w 501"/>
                  <a:gd name="T11" fmla="*/ 78970 h 298"/>
                  <a:gd name="T12" fmla="*/ 29621 w 501"/>
                  <a:gd name="T13" fmla="*/ 78970 h 298"/>
                  <a:gd name="T14" fmla="*/ 28537 w 501"/>
                  <a:gd name="T15" fmla="*/ 73899 h 298"/>
                  <a:gd name="T16" fmla="*/ 40096 w 501"/>
                  <a:gd name="T17" fmla="*/ 30791 h 298"/>
                  <a:gd name="T18" fmla="*/ 40096 w 501"/>
                  <a:gd name="T19" fmla="*/ 30791 h 298"/>
                  <a:gd name="T20" fmla="*/ 45515 w 501"/>
                  <a:gd name="T21" fmla="*/ 26806 h 298"/>
                  <a:gd name="T22" fmla="*/ 135099 w 501"/>
                  <a:gd name="T23" fmla="*/ 26806 h 298"/>
                  <a:gd name="T24" fmla="*/ 135099 w 501"/>
                  <a:gd name="T25" fmla="*/ 26806 h 298"/>
                  <a:gd name="T26" fmla="*/ 140518 w 501"/>
                  <a:gd name="T27" fmla="*/ 30791 h 298"/>
                  <a:gd name="T28" fmla="*/ 152077 w 501"/>
                  <a:gd name="T29" fmla="*/ 73899 h 298"/>
                  <a:gd name="T30" fmla="*/ 152077 w 501"/>
                  <a:gd name="T31" fmla="*/ 73899 h 298"/>
                  <a:gd name="T32" fmla="*/ 150993 w 501"/>
                  <a:gd name="T33" fmla="*/ 78970 h 298"/>
                  <a:gd name="T34" fmla="*/ 166526 w 501"/>
                  <a:gd name="T35" fmla="*/ 24271 h 298"/>
                  <a:gd name="T36" fmla="*/ 166526 w 501"/>
                  <a:gd name="T37" fmla="*/ 24271 h 298"/>
                  <a:gd name="T38" fmla="*/ 135099 w 501"/>
                  <a:gd name="T39" fmla="*/ 0 h 298"/>
                  <a:gd name="T40" fmla="*/ 45515 w 501"/>
                  <a:gd name="T41" fmla="*/ 0 h 298"/>
                  <a:gd name="T42" fmla="*/ 45515 w 501"/>
                  <a:gd name="T43" fmla="*/ 0 h 298"/>
                  <a:gd name="T44" fmla="*/ 14449 w 501"/>
                  <a:gd name="T45" fmla="*/ 24271 h 298"/>
                  <a:gd name="T46" fmla="*/ 2890 w 501"/>
                  <a:gd name="T47" fmla="*/ 67016 h 298"/>
                  <a:gd name="T48" fmla="*/ 2890 w 501"/>
                  <a:gd name="T49" fmla="*/ 67016 h 298"/>
                  <a:gd name="T50" fmla="*/ 8308 w 501"/>
                  <a:gd name="T51" fmla="*/ 95271 h 298"/>
                  <a:gd name="T52" fmla="*/ 8308 w 501"/>
                  <a:gd name="T53" fmla="*/ 95271 h 298"/>
                  <a:gd name="T54" fmla="*/ 33955 w 501"/>
                  <a:gd name="T55" fmla="*/ 107588 h 298"/>
                  <a:gd name="T56" fmla="*/ 146658 w 501"/>
                  <a:gd name="T57" fmla="*/ 107588 h 298"/>
                  <a:gd name="T58" fmla="*/ 146658 w 501"/>
                  <a:gd name="T59" fmla="*/ 107588 h 298"/>
                  <a:gd name="T60" fmla="*/ 172306 w 501"/>
                  <a:gd name="T61" fmla="*/ 95271 h 298"/>
                  <a:gd name="T62" fmla="*/ 172306 w 501"/>
                  <a:gd name="T63" fmla="*/ 95271 h 298"/>
                  <a:gd name="T64" fmla="*/ 177724 w 501"/>
                  <a:gd name="T65" fmla="*/ 67016 h 298"/>
                  <a:gd name="T66" fmla="*/ 166526 w 501"/>
                  <a:gd name="T67" fmla="*/ 24271 h 2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01" h="298">
                    <a:moveTo>
                      <a:pt x="418" y="218"/>
                    </a:moveTo>
                    <a:lnTo>
                      <a:pt x="418" y="218"/>
                    </a:lnTo>
                    <a:cubicBezTo>
                      <a:pt x="416" y="220"/>
                      <a:pt x="412" y="223"/>
                      <a:pt x="406" y="223"/>
                    </a:cubicBezTo>
                    <a:lnTo>
                      <a:pt x="94" y="223"/>
                    </a:lnTo>
                    <a:cubicBezTo>
                      <a:pt x="88" y="223"/>
                      <a:pt x="83" y="220"/>
                      <a:pt x="82" y="218"/>
                    </a:cubicBezTo>
                    <a:cubicBezTo>
                      <a:pt x="81" y="216"/>
                      <a:pt x="77" y="210"/>
                      <a:pt x="79" y="204"/>
                    </a:cubicBezTo>
                    <a:lnTo>
                      <a:pt x="111" y="85"/>
                    </a:lnTo>
                    <a:cubicBezTo>
                      <a:pt x="113" y="78"/>
                      <a:pt x="119" y="74"/>
                      <a:pt x="126" y="74"/>
                    </a:cubicBezTo>
                    <a:lnTo>
                      <a:pt x="374" y="74"/>
                    </a:lnTo>
                    <a:cubicBezTo>
                      <a:pt x="381" y="74"/>
                      <a:pt x="387" y="78"/>
                      <a:pt x="389" y="85"/>
                    </a:cubicBezTo>
                    <a:lnTo>
                      <a:pt x="421" y="204"/>
                    </a:lnTo>
                    <a:cubicBezTo>
                      <a:pt x="423" y="210"/>
                      <a:pt x="419" y="216"/>
                      <a:pt x="418" y="218"/>
                    </a:cubicBezTo>
                    <a:close/>
                    <a:moveTo>
                      <a:pt x="461" y="67"/>
                    </a:moveTo>
                    <a:lnTo>
                      <a:pt x="461" y="67"/>
                    </a:lnTo>
                    <a:cubicBezTo>
                      <a:pt x="449" y="27"/>
                      <a:pt x="414" y="0"/>
                      <a:pt x="374" y="0"/>
                    </a:cubicBezTo>
                    <a:lnTo>
                      <a:pt x="126" y="0"/>
                    </a:lnTo>
                    <a:cubicBezTo>
                      <a:pt x="86" y="0"/>
                      <a:pt x="51" y="27"/>
                      <a:pt x="40" y="67"/>
                    </a:cubicBezTo>
                    <a:lnTo>
                      <a:pt x="8" y="185"/>
                    </a:lnTo>
                    <a:cubicBezTo>
                      <a:pt x="0" y="211"/>
                      <a:pt x="6" y="240"/>
                      <a:pt x="23" y="263"/>
                    </a:cubicBezTo>
                    <a:cubicBezTo>
                      <a:pt x="40" y="285"/>
                      <a:pt x="65" y="297"/>
                      <a:pt x="94" y="297"/>
                    </a:cubicBezTo>
                    <a:lnTo>
                      <a:pt x="406" y="297"/>
                    </a:lnTo>
                    <a:cubicBezTo>
                      <a:pt x="434" y="297"/>
                      <a:pt x="459" y="285"/>
                      <a:pt x="477" y="263"/>
                    </a:cubicBezTo>
                    <a:cubicBezTo>
                      <a:pt x="495" y="240"/>
                      <a:pt x="500" y="211"/>
                      <a:pt x="492" y="185"/>
                    </a:cubicBezTo>
                    <a:lnTo>
                      <a:pt x="461" y="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98" name="Freeform 18">
                <a:extLst>
                  <a:ext uri="{FF2B5EF4-FFF2-40B4-BE49-F238E27FC236}">
                    <a16:creationId xmlns:a16="http://schemas.microsoft.com/office/drawing/2014/main" id="{B12FA1B5-2732-6540-9DD9-62895CFEC86F}"/>
                  </a:ext>
                </a:extLst>
              </p:cNvPr>
              <p:cNvSpPr>
                <a:spLocks noChangeArrowheads="1"/>
              </p:cNvSpPr>
              <p:nvPr/>
            </p:nvSpPr>
            <p:spPr bwMode="auto">
              <a:xfrm>
                <a:off x="17147236" y="2704864"/>
                <a:ext cx="205890" cy="209632"/>
              </a:xfrm>
              <a:custGeom>
                <a:avLst/>
                <a:gdLst>
                  <a:gd name="T0" fmla="*/ 26480 w 244"/>
                  <a:gd name="T1" fmla="*/ 29276 h 249"/>
                  <a:gd name="T2" fmla="*/ 26480 w 244"/>
                  <a:gd name="T3" fmla="*/ 29276 h 249"/>
                  <a:gd name="T4" fmla="*/ 29343 w 244"/>
                  <a:gd name="T5" fmla="*/ 26777 h 249"/>
                  <a:gd name="T6" fmla="*/ 57612 w 244"/>
                  <a:gd name="T7" fmla="*/ 26777 h 249"/>
                  <a:gd name="T8" fmla="*/ 57612 w 244"/>
                  <a:gd name="T9" fmla="*/ 26777 h 249"/>
                  <a:gd name="T10" fmla="*/ 60475 w 244"/>
                  <a:gd name="T11" fmla="*/ 29276 h 249"/>
                  <a:gd name="T12" fmla="*/ 60475 w 244"/>
                  <a:gd name="T13" fmla="*/ 58910 h 249"/>
                  <a:gd name="T14" fmla="*/ 60475 w 244"/>
                  <a:gd name="T15" fmla="*/ 58910 h 249"/>
                  <a:gd name="T16" fmla="*/ 57612 w 244"/>
                  <a:gd name="T17" fmla="*/ 62123 h 249"/>
                  <a:gd name="T18" fmla="*/ 29343 w 244"/>
                  <a:gd name="T19" fmla="*/ 62123 h 249"/>
                  <a:gd name="T20" fmla="*/ 29343 w 244"/>
                  <a:gd name="T21" fmla="*/ 62123 h 249"/>
                  <a:gd name="T22" fmla="*/ 26480 w 244"/>
                  <a:gd name="T23" fmla="*/ 58910 h 249"/>
                  <a:gd name="T24" fmla="*/ 26480 w 244"/>
                  <a:gd name="T25" fmla="*/ 29276 h 249"/>
                  <a:gd name="T26" fmla="*/ 29343 w 244"/>
                  <a:gd name="T27" fmla="*/ 88543 h 249"/>
                  <a:gd name="T28" fmla="*/ 57612 w 244"/>
                  <a:gd name="T29" fmla="*/ 88543 h 249"/>
                  <a:gd name="T30" fmla="*/ 57612 w 244"/>
                  <a:gd name="T31" fmla="*/ 88543 h 249"/>
                  <a:gd name="T32" fmla="*/ 86955 w 244"/>
                  <a:gd name="T33" fmla="*/ 58910 h 249"/>
                  <a:gd name="T34" fmla="*/ 86955 w 244"/>
                  <a:gd name="T35" fmla="*/ 29276 h 249"/>
                  <a:gd name="T36" fmla="*/ 86955 w 244"/>
                  <a:gd name="T37" fmla="*/ 29276 h 249"/>
                  <a:gd name="T38" fmla="*/ 57612 w 244"/>
                  <a:gd name="T39" fmla="*/ 0 h 249"/>
                  <a:gd name="T40" fmla="*/ 29343 w 244"/>
                  <a:gd name="T41" fmla="*/ 0 h 249"/>
                  <a:gd name="T42" fmla="*/ 29343 w 244"/>
                  <a:gd name="T43" fmla="*/ 0 h 249"/>
                  <a:gd name="T44" fmla="*/ 0 w 244"/>
                  <a:gd name="T45" fmla="*/ 29276 h 249"/>
                  <a:gd name="T46" fmla="*/ 0 w 244"/>
                  <a:gd name="T47" fmla="*/ 58910 h 249"/>
                  <a:gd name="T48" fmla="*/ 0 w 244"/>
                  <a:gd name="T49" fmla="*/ 58910 h 249"/>
                  <a:gd name="T50" fmla="*/ 29343 w 244"/>
                  <a:gd name="T51" fmla="*/ 88543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4" h="249">
                    <a:moveTo>
                      <a:pt x="74" y="82"/>
                    </a:moveTo>
                    <a:lnTo>
                      <a:pt x="74" y="82"/>
                    </a:lnTo>
                    <a:cubicBezTo>
                      <a:pt x="74" y="77"/>
                      <a:pt x="77" y="75"/>
                      <a:pt x="82" y="75"/>
                    </a:cubicBezTo>
                    <a:lnTo>
                      <a:pt x="161" y="75"/>
                    </a:lnTo>
                    <a:cubicBezTo>
                      <a:pt x="165" y="75"/>
                      <a:pt x="169" y="77"/>
                      <a:pt x="169" y="82"/>
                    </a:cubicBezTo>
                    <a:lnTo>
                      <a:pt x="169" y="165"/>
                    </a:lnTo>
                    <a:cubicBezTo>
                      <a:pt x="169" y="170"/>
                      <a:pt x="165" y="174"/>
                      <a:pt x="161" y="174"/>
                    </a:cubicBezTo>
                    <a:lnTo>
                      <a:pt x="82" y="174"/>
                    </a:lnTo>
                    <a:cubicBezTo>
                      <a:pt x="77" y="174"/>
                      <a:pt x="74" y="170"/>
                      <a:pt x="74" y="165"/>
                    </a:cubicBezTo>
                    <a:lnTo>
                      <a:pt x="74" y="82"/>
                    </a:lnTo>
                    <a:close/>
                    <a:moveTo>
                      <a:pt x="82" y="248"/>
                    </a:moveTo>
                    <a:lnTo>
                      <a:pt x="161" y="248"/>
                    </a:lnTo>
                    <a:cubicBezTo>
                      <a:pt x="206" y="248"/>
                      <a:pt x="243" y="211"/>
                      <a:pt x="243" y="165"/>
                    </a:cubicBezTo>
                    <a:lnTo>
                      <a:pt x="243" y="82"/>
                    </a:lnTo>
                    <a:cubicBezTo>
                      <a:pt x="243" y="37"/>
                      <a:pt x="206" y="0"/>
                      <a:pt x="161" y="0"/>
                    </a:cubicBezTo>
                    <a:lnTo>
                      <a:pt x="82" y="0"/>
                    </a:lnTo>
                    <a:cubicBezTo>
                      <a:pt x="37" y="0"/>
                      <a:pt x="0" y="37"/>
                      <a:pt x="0" y="82"/>
                    </a:cubicBezTo>
                    <a:lnTo>
                      <a:pt x="0" y="165"/>
                    </a:lnTo>
                    <a:cubicBezTo>
                      <a:pt x="0" y="211"/>
                      <a:pt x="37" y="248"/>
                      <a:pt x="82" y="24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99" name="Freeform 19">
                <a:extLst>
                  <a:ext uri="{FF2B5EF4-FFF2-40B4-BE49-F238E27FC236}">
                    <a16:creationId xmlns:a16="http://schemas.microsoft.com/office/drawing/2014/main" id="{DAF1F40C-F626-FA44-9FB3-81F52538A77D}"/>
                  </a:ext>
                </a:extLst>
              </p:cNvPr>
              <p:cNvSpPr>
                <a:spLocks noChangeArrowheads="1"/>
              </p:cNvSpPr>
              <p:nvPr/>
            </p:nvSpPr>
            <p:spPr bwMode="auto">
              <a:xfrm>
                <a:off x="17083598" y="2936957"/>
                <a:ext cx="325677" cy="202145"/>
              </a:xfrm>
              <a:custGeom>
                <a:avLst/>
                <a:gdLst>
                  <a:gd name="T0" fmla="*/ 109698 w 384"/>
                  <a:gd name="T1" fmla="*/ 58711 h 238"/>
                  <a:gd name="T2" fmla="*/ 28054 w 384"/>
                  <a:gd name="T3" fmla="*/ 58711 h 238"/>
                  <a:gd name="T4" fmla="*/ 28054 w 384"/>
                  <a:gd name="T5" fmla="*/ 58711 h 238"/>
                  <a:gd name="T6" fmla="*/ 28054 w 384"/>
                  <a:gd name="T7" fmla="*/ 57990 h 238"/>
                  <a:gd name="T8" fmla="*/ 36686 w 384"/>
                  <a:gd name="T9" fmla="*/ 27014 h 238"/>
                  <a:gd name="T10" fmla="*/ 36686 w 384"/>
                  <a:gd name="T11" fmla="*/ 27014 h 238"/>
                  <a:gd name="T12" fmla="*/ 36686 w 384"/>
                  <a:gd name="T13" fmla="*/ 27014 h 238"/>
                  <a:gd name="T14" fmla="*/ 101786 w 384"/>
                  <a:gd name="T15" fmla="*/ 27014 h 238"/>
                  <a:gd name="T16" fmla="*/ 101786 w 384"/>
                  <a:gd name="T17" fmla="*/ 27014 h 238"/>
                  <a:gd name="T18" fmla="*/ 101786 w 384"/>
                  <a:gd name="T19" fmla="*/ 27014 h 238"/>
                  <a:gd name="T20" fmla="*/ 110058 w 384"/>
                  <a:gd name="T21" fmla="*/ 57990 h 238"/>
                  <a:gd name="T22" fmla="*/ 110058 w 384"/>
                  <a:gd name="T23" fmla="*/ 57990 h 238"/>
                  <a:gd name="T24" fmla="*/ 109698 w 384"/>
                  <a:gd name="T25" fmla="*/ 58711 h 238"/>
                  <a:gd name="T26" fmla="*/ 127322 w 384"/>
                  <a:gd name="T27" fmla="*/ 20171 h 238"/>
                  <a:gd name="T28" fmla="*/ 127322 w 384"/>
                  <a:gd name="T29" fmla="*/ 20171 h 238"/>
                  <a:gd name="T30" fmla="*/ 101786 w 384"/>
                  <a:gd name="T31" fmla="*/ 0 h 238"/>
                  <a:gd name="T32" fmla="*/ 36686 w 384"/>
                  <a:gd name="T33" fmla="*/ 0 h 238"/>
                  <a:gd name="T34" fmla="*/ 36686 w 384"/>
                  <a:gd name="T35" fmla="*/ 0 h 238"/>
                  <a:gd name="T36" fmla="*/ 10430 w 384"/>
                  <a:gd name="T37" fmla="*/ 20171 h 238"/>
                  <a:gd name="T38" fmla="*/ 2518 w 384"/>
                  <a:gd name="T39" fmla="*/ 51147 h 238"/>
                  <a:gd name="T40" fmla="*/ 2518 w 384"/>
                  <a:gd name="T41" fmla="*/ 51147 h 238"/>
                  <a:gd name="T42" fmla="*/ 6834 w 384"/>
                  <a:gd name="T43" fmla="*/ 74559 h 238"/>
                  <a:gd name="T44" fmla="*/ 6834 w 384"/>
                  <a:gd name="T45" fmla="*/ 74559 h 238"/>
                  <a:gd name="T46" fmla="*/ 28773 w 384"/>
                  <a:gd name="T47" fmla="*/ 85365 h 238"/>
                  <a:gd name="T48" fmla="*/ 109698 w 384"/>
                  <a:gd name="T49" fmla="*/ 85365 h 238"/>
                  <a:gd name="T50" fmla="*/ 109698 w 384"/>
                  <a:gd name="T51" fmla="*/ 85365 h 238"/>
                  <a:gd name="T52" fmla="*/ 131638 w 384"/>
                  <a:gd name="T53" fmla="*/ 74559 h 238"/>
                  <a:gd name="T54" fmla="*/ 131638 w 384"/>
                  <a:gd name="T55" fmla="*/ 74559 h 238"/>
                  <a:gd name="T56" fmla="*/ 135954 w 384"/>
                  <a:gd name="T57" fmla="*/ 51147 h 238"/>
                  <a:gd name="T58" fmla="*/ 127322 w 384"/>
                  <a:gd name="T59" fmla="*/ 20171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4" h="238">
                    <a:moveTo>
                      <a:pt x="305" y="163"/>
                    </a:moveTo>
                    <a:lnTo>
                      <a:pt x="78" y="163"/>
                    </a:lnTo>
                    <a:cubicBezTo>
                      <a:pt x="78" y="163"/>
                      <a:pt x="78" y="163"/>
                      <a:pt x="78" y="161"/>
                    </a:cubicBezTo>
                    <a:lnTo>
                      <a:pt x="102" y="75"/>
                    </a:lnTo>
                    <a:lnTo>
                      <a:pt x="283" y="75"/>
                    </a:lnTo>
                    <a:lnTo>
                      <a:pt x="306" y="161"/>
                    </a:lnTo>
                    <a:cubicBezTo>
                      <a:pt x="306" y="163"/>
                      <a:pt x="305" y="163"/>
                      <a:pt x="305" y="163"/>
                    </a:cubicBezTo>
                    <a:close/>
                    <a:moveTo>
                      <a:pt x="354" y="56"/>
                    </a:moveTo>
                    <a:lnTo>
                      <a:pt x="354" y="56"/>
                    </a:lnTo>
                    <a:cubicBezTo>
                      <a:pt x="345" y="23"/>
                      <a:pt x="316" y="0"/>
                      <a:pt x="283" y="0"/>
                    </a:cubicBezTo>
                    <a:lnTo>
                      <a:pt x="102" y="0"/>
                    </a:lnTo>
                    <a:cubicBezTo>
                      <a:pt x="69" y="0"/>
                      <a:pt x="38" y="23"/>
                      <a:pt x="29" y="56"/>
                    </a:cubicBezTo>
                    <a:lnTo>
                      <a:pt x="7" y="142"/>
                    </a:lnTo>
                    <a:cubicBezTo>
                      <a:pt x="0" y="164"/>
                      <a:pt x="6" y="189"/>
                      <a:pt x="19" y="207"/>
                    </a:cubicBezTo>
                    <a:cubicBezTo>
                      <a:pt x="34" y="226"/>
                      <a:pt x="56" y="237"/>
                      <a:pt x="80" y="237"/>
                    </a:cubicBezTo>
                    <a:lnTo>
                      <a:pt x="305" y="237"/>
                    </a:lnTo>
                    <a:cubicBezTo>
                      <a:pt x="329" y="237"/>
                      <a:pt x="351" y="226"/>
                      <a:pt x="366" y="207"/>
                    </a:cubicBezTo>
                    <a:cubicBezTo>
                      <a:pt x="379" y="189"/>
                      <a:pt x="383" y="164"/>
                      <a:pt x="378" y="142"/>
                    </a:cubicBezTo>
                    <a:lnTo>
                      <a:pt x="354" y="5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100" name="Freeform 20">
                <a:extLst>
                  <a:ext uri="{FF2B5EF4-FFF2-40B4-BE49-F238E27FC236}">
                    <a16:creationId xmlns:a16="http://schemas.microsoft.com/office/drawing/2014/main" id="{C9D57F48-0953-CA48-A157-AD231EF4C65E}"/>
                  </a:ext>
                </a:extLst>
              </p:cNvPr>
              <p:cNvSpPr>
                <a:spLocks noChangeArrowheads="1"/>
              </p:cNvSpPr>
              <p:nvPr/>
            </p:nvSpPr>
            <p:spPr bwMode="auto">
              <a:xfrm>
                <a:off x="17899667" y="2704864"/>
                <a:ext cx="209632" cy="209632"/>
              </a:xfrm>
              <a:custGeom>
                <a:avLst/>
                <a:gdLst>
                  <a:gd name="T0" fmla="*/ 61686 w 245"/>
                  <a:gd name="T1" fmla="*/ 29276 h 249"/>
                  <a:gd name="T2" fmla="*/ 61686 w 245"/>
                  <a:gd name="T3" fmla="*/ 58910 h 249"/>
                  <a:gd name="T4" fmla="*/ 61686 w 245"/>
                  <a:gd name="T5" fmla="*/ 58910 h 249"/>
                  <a:gd name="T6" fmla="*/ 58420 w 245"/>
                  <a:gd name="T7" fmla="*/ 62123 h 249"/>
                  <a:gd name="T8" fmla="*/ 30117 w 245"/>
                  <a:gd name="T9" fmla="*/ 62123 h 249"/>
                  <a:gd name="T10" fmla="*/ 30117 w 245"/>
                  <a:gd name="T11" fmla="*/ 62123 h 249"/>
                  <a:gd name="T12" fmla="*/ 27214 w 245"/>
                  <a:gd name="T13" fmla="*/ 58910 h 249"/>
                  <a:gd name="T14" fmla="*/ 27214 w 245"/>
                  <a:gd name="T15" fmla="*/ 29276 h 249"/>
                  <a:gd name="T16" fmla="*/ 27214 w 245"/>
                  <a:gd name="T17" fmla="*/ 29276 h 249"/>
                  <a:gd name="T18" fmla="*/ 30117 w 245"/>
                  <a:gd name="T19" fmla="*/ 26777 h 249"/>
                  <a:gd name="T20" fmla="*/ 58420 w 245"/>
                  <a:gd name="T21" fmla="*/ 26777 h 249"/>
                  <a:gd name="T22" fmla="*/ 58420 w 245"/>
                  <a:gd name="T23" fmla="*/ 26777 h 249"/>
                  <a:gd name="T24" fmla="*/ 61686 w 245"/>
                  <a:gd name="T25" fmla="*/ 29276 h 249"/>
                  <a:gd name="T26" fmla="*/ 0 w 245"/>
                  <a:gd name="T27" fmla="*/ 29276 h 249"/>
                  <a:gd name="T28" fmla="*/ 0 w 245"/>
                  <a:gd name="T29" fmla="*/ 58910 h 249"/>
                  <a:gd name="T30" fmla="*/ 0 w 245"/>
                  <a:gd name="T31" fmla="*/ 58910 h 249"/>
                  <a:gd name="T32" fmla="*/ 30117 w 245"/>
                  <a:gd name="T33" fmla="*/ 88543 h 249"/>
                  <a:gd name="T34" fmla="*/ 58420 w 245"/>
                  <a:gd name="T35" fmla="*/ 88543 h 249"/>
                  <a:gd name="T36" fmla="*/ 58420 w 245"/>
                  <a:gd name="T37" fmla="*/ 88543 h 249"/>
                  <a:gd name="T38" fmla="*/ 88537 w 245"/>
                  <a:gd name="T39" fmla="*/ 58910 h 249"/>
                  <a:gd name="T40" fmla="*/ 88537 w 245"/>
                  <a:gd name="T41" fmla="*/ 29276 h 249"/>
                  <a:gd name="T42" fmla="*/ 88537 w 245"/>
                  <a:gd name="T43" fmla="*/ 29276 h 249"/>
                  <a:gd name="T44" fmla="*/ 58420 w 245"/>
                  <a:gd name="T45" fmla="*/ 0 h 249"/>
                  <a:gd name="T46" fmla="*/ 30117 w 245"/>
                  <a:gd name="T47" fmla="*/ 0 h 249"/>
                  <a:gd name="T48" fmla="*/ 30117 w 245"/>
                  <a:gd name="T49" fmla="*/ 0 h 249"/>
                  <a:gd name="T50" fmla="*/ 0 w 245"/>
                  <a:gd name="T51" fmla="*/ 29276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49">
                    <a:moveTo>
                      <a:pt x="170" y="82"/>
                    </a:moveTo>
                    <a:lnTo>
                      <a:pt x="170" y="165"/>
                    </a:lnTo>
                    <a:cubicBezTo>
                      <a:pt x="170" y="170"/>
                      <a:pt x="166" y="174"/>
                      <a:pt x="161" y="174"/>
                    </a:cubicBezTo>
                    <a:lnTo>
                      <a:pt x="83" y="174"/>
                    </a:lnTo>
                    <a:cubicBezTo>
                      <a:pt x="79" y="174"/>
                      <a:pt x="75" y="170"/>
                      <a:pt x="75" y="165"/>
                    </a:cubicBezTo>
                    <a:lnTo>
                      <a:pt x="75" y="82"/>
                    </a:lnTo>
                    <a:cubicBezTo>
                      <a:pt x="75" y="77"/>
                      <a:pt x="79" y="75"/>
                      <a:pt x="83" y="75"/>
                    </a:cubicBezTo>
                    <a:lnTo>
                      <a:pt x="161" y="75"/>
                    </a:lnTo>
                    <a:cubicBezTo>
                      <a:pt x="166" y="75"/>
                      <a:pt x="170" y="77"/>
                      <a:pt x="170" y="82"/>
                    </a:cubicBezTo>
                    <a:close/>
                    <a:moveTo>
                      <a:pt x="0" y="82"/>
                    </a:moveTo>
                    <a:lnTo>
                      <a:pt x="0" y="165"/>
                    </a:lnTo>
                    <a:cubicBezTo>
                      <a:pt x="0" y="211"/>
                      <a:pt x="37" y="248"/>
                      <a:pt x="83" y="248"/>
                    </a:cubicBezTo>
                    <a:lnTo>
                      <a:pt x="161" y="248"/>
                    </a:lnTo>
                    <a:cubicBezTo>
                      <a:pt x="207" y="248"/>
                      <a:pt x="244" y="211"/>
                      <a:pt x="244" y="165"/>
                    </a:cubicBezTo>
                    <a:lnTo>
                      <a:pt x="244" y="82"/>
                    </a:lnTo>
                    <a:cubicBezTo>
                      <a:pt x="244" y="37"/>
                      <a:pt x="207" y="0"/>
                      <a:pt x="161" y="0"/>
                    </a:cubicBezTo>
                    <a:lnTo>
                      <a:pt x="83" y="0"/>
                    </a:lnTo>
                    <a:cubicBezTo>
                      <a:pt x="37" y="0"/>
                      <a:pt x="0" y="37"/>
                      <a:pt x="0" y="8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101" name="Freeform 21">
                <a:extLst>
                  <a:ext uri="{FF2B5EF4-FFF2-40B4-BE49-F238E27FC236}">
                    <a16:creationId xmlns:a16="http://schemas.microsoft.com/office/drawing/2014/main" id="{4C001219-C5E0-6648-A4D9-DE4A87FE4679}"/>
                  </a:ext>
                </a:extLst>
              </p:cNvPr>
              <p:cNvSpPr>
                <a:spLocks noChangeArrowheads="1"/>
              </p:cNvSpPr>
              <p:nvPr/>
            </p:nvSpPr>
            <p:spPr bwMode="auto">
              <a:xfrm>
                <a:off x="17839772" y="2936957"/>
                <a:ext cx="325677" cy="202145"/>
              </a:xfrm>
              <a:custGeom>
                <a:avLst/>
                <a:gdLst>
                  <a:gd name="T0" fmla="*/ 109413 w 385"/>
                  <a:gd name="T1" fmla="*/ 58711 h 238"/>
                  <a:gd name="T2" fmla="*/ 28340 w 385"/>
                  <a:gd name="T3" fmla="*/ 58711 h 238"/>
                  <a:gd name="T4" fmla="*/ 28340 w 385"/>
                  <a:gd name="T5" fmla="*/ 58711 h 238"/>
                  <a:gd name="T6" fmla="*/ 28340 w 385"/>
                  <a:gd name="T7" fmla="*/ 57990 h 238"/>
                  <a:gd name="T8" fmla="*/ 36232 w 385"/>
                  <a:gd name="T9" fmla="*/ 27014 h 238"/>
                  <a:gd name="T10" fmla="*/ 36232 w 385"/>
                  <a:gd name="T11" fmla="*/ 27014 h 238"/>
                  <a:gd name="T12" fmla="*/ 36591 w 385"/>
                  <a:gd name="T13" fmla="*/ 27014 h 238"/>
                  <a:gd name="T14" fmla="*/ 101163 w 385"/>
                  <a:gd name="T15" fmla="*/ 27014 h 238"/>
                  <a:gd name="T16" fmla="*/ 101163 w 385"/>
                  <a:gd name="T17" fmla="*/ 27014 h 238"/>
                  <a:gd name="T18" fmla="*/ 101521 w 385"/>
                  <a:gd name="T19" fmla="*/ 27014 h 238"/>
                  <a:gd name="T20" fmla="*/ 109413 w 385"/>
                  <a:gd name="T21" fmla="*/ 57990 h 238"/>
                  <a:gd name="T22" fmla="*/ 109413 w 385"/>
                  <a:gd name="T23" fmla="*/ 57990 h 238"/>
                  <a:gd name="T24" fmla="*/ 109413 w 385"/>
                  <a:gd name="T25" fmla="*/ 58711 h 238"/>
                  <a:gd name="T26" fmla="*/ 135601 w 385"/>
                  <a:gd name="T27" fmla="*/ 51147 h 238"/>
                  <a:gd name="T28" fmla="*/ 126991 w 385"/>
                  <a:gd name="T29" fmla="*/ 20171 h 238"/>
                  <a:gd name="T30" fmla="*/ 126991 w 385"/>
                  <a:gd name="T31" fmla="*/ 20171 h 238"/>
                  <a:gd name="T32" fmla="*/ 101163 w 385"/>
                  <a:gd name="T33" fmla="*/ 0 h 238"/>
                  <a:gd name="T34" fmla="*/ 36591 w 385"/>
                  <a:gd name="T35" fmla="*/ 0 h 238"/>
                  <a:gd name="T36" fmla="*/ 36591 w 385"/>
                  <a:gd name="T37" fmla="*/ 0 h 238"/>
                  <a:gd name="T38" fmla="*/ 10762 w 385"/>
                  <a:gd name="T39" fmla="*/ 20171 h 238"/>
                  <a:gd name="T40" fmla="*/ 2511 w 385"/>
                  <a:gd name="T41" fmla="*/ 51147 h 238"/>
                  <a:gd name="T42" fmla="*/ 2511 w 385"/>
                  <a:gd name="T43" fmla="*/ 51147 h 238"/>
                  <a:gd name="T44" fmla="*/ 7175 w 385"/>
                  <a:gd name="T45" fmla="*/ 74559 h 238"/>
                  <a:gd name="T46" fmla="*/ 7175 w 385"/>
                  <a:gd name="T47" fmla="*/ 74559 h 238"/>
                  <a:gd name="T48" fmla="*/ 28340 w 385"/>
                  <a:gd name="T49" fmla="*/ 85365 h 238"/>
                  <a:gd name="T50" fmla="*/ 109413 w 385"/>
                  <a:gd name="T51" fmla="*/ 85365 h 238"/>
                  <a:gd name="T52" fmla="*/ 109413 w 385"/>
                  <a:gd name="T53" fmla="*/ 85365 h 238"/>
                  <a:gd name="T54" fmla="*/ 130937 w 385"/>
                  <a:gd name="T55" fmla="*/ 74559 h 238"/>
                  <a:gd name="T56" fmla="*/ 130937 w 385"/>
                  <a:gd name="T57" fmla="*/ 74559 h 238"/>
                  <a:gd name="T58" fmla="*/ 135601 w 385"/>
                  <a:gd name="T59" fmla="*/ 51147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5" h="238">
                    <a:moveTo>
                      <a:pt x="305" y="163"/>
                    </a:moveTo>
                    <a:lnTo>
                      <a:pt x="79" y="163"/>
                    </a:lnTo>
                    <a:cubicBezTo>
                      <a:pt x="79" y="163"/>
                      <a:pt x="77" y="163"/>
                      <a:pt x="79" y="161"/>
                    </a:cubicBezTo>
                    <a:lnTo>
                      <a:pt x="101" y="75"/>
                    </a:lnTo>
                    <a:cubicBezTo>
                      <a:pt x="102" y="75"/>
                      <a:pt x="102" y="75"/>
                      <a:pt x="102" y="75"/>
                    </a:cubicBezTo>
                    <a:lnTo>
                      <a:pt x="282" y="75"/>
                    </a:lnTo>
                    <a:lnTo>
                      <a:pt x="283" y="75"/>
                    </a:lnTo>
                    <a:lnTo>
                      <a:pt x="305" y="161"/>
                    </a:lnTo>
                    <a:cubicBezTo>
                      <a:pt x="307" y="163"/>
                      <a:pt x="305" y="163"/>
                      <a:pt x="305" y="163"/>
                    </a:cubicBezTo>
                    <a:close/>
                    <a:moveTo>
                      <a:pt x="378" y="142"/>
                    </a:moveTo>
                    <a:lnTo>
                      <a:pt x="354" y="56"/>
                    </a:lnTo>
                    <a:cubicBezTo>
                      <a:pt x="345" y="23"/>
                      <a:pt x="316" y="0"/>
                      <a:pt x="282" y="0"/>
                    </a:cubicBezTo>
                    <a:lnTo>
                      <a:pt x="102" y="0"/>
                    </a:lnTo>
                    <a:cubicBezTo>
                      <a:pt x="68" y="0"/>
                      <a:pt x="39" y="23"/>
                      <a:pt x="30" y="56"/>
                    </a:cubicBezTo>
                    <a:lnTo>
                      <a:pt x="7" y="142"/>
                    </a:lnTo>
                    <a:cubicBezTo>
                      <a:pt x="0" y="164"/>
                      <a:pt x="5" y="189"/>
                      <a:pt x="20" y="207"/>
                    </a:cubicBezTo>
                    <a:cubicBezTo>
                      <a:pt x="35" y="226"/>
                      <a:pt x="55" y="237"/>
                      <a:pt x="79" y="237"/>
                    </a:cubicBezTo>
                    <a:lnTo>
                      <a:pt x="305" y="237"/>
                    </a:lnTo>
                    <a:cubicBezTo>
                      <a:pt x="329" y="237"/>
                      <a:pt x="350" y="226"/>
                      <a:pt x="365" y="207"/>
                    </a:cubicBezTo>
                    <a:cubicBezTo>
                      <a:pt x="380" y="189"/>
                      <a:pt x="384" y="164"/>
                      <a:pt x="378" y="14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sp>
            <p:nvSpPr>
              <p:cNvPr id="102" name="Freeform 22">
                <a:extLst>
                  <a:ext uri="{FF2B5EF4-FFF2-40B4-BE49-F238E27FC236}">
                    <a16:creationId xmlns:a16="http://schemas.microsoft.com/office/drawing/2014/main" id="{08746E63-CF27-6442-A9F7-158CFB7A388E}"/>
                  </a:ext>
                </a:extLst>
              </p:cNvPr>
              <p:cNvSpPr>
                <a:spLocks noChangeArrowheads="1"/>
              </p:cNvSpPr>
              <p:nvPr/>
            </p:nvSpPr>
            <p:spPr bwMode="auto">
              <a:xfrm>
                <a:off x="17244565" y="2386671"/>
                <a:ext cx="763660" cy="288246"/>
              </a:xfrm>
              <a:custGeom>
                <a:avLst/>
                <a:gdLst>
                  <a:gd name="T0" fmla="*/ 9366 w 899"/>
                  <a:gd name="T1" fmla="*/ 118653 h 341"/>
                  <a:gd name="T2" fmla="*/ 9366 w 899"/>
                  <a:gd name="T3" fmla="*/ 118653 h 341"/>
                  <a:gd name="T4" fmla="*/ 27018 w 899"/>
                  <a:gd name="T5" fmla="*/ 112201 h 341"/>
                  <a:gd name="T6" fmla="*/ 27018 w 899"/>
                  <a:gd name="T7" fmla="*/ 112201 h 341"/>
                  <a:gd name="T8" fmla="*/ 80692 w 899"/>
                  <a:gd name="T9" fmla="*/ 50186 h 341"/>
                  <a:gd name="T10" fmla="*/ 80692 w 899"/>
                  <a:gd name="T11" fmla="*/ 50186 h 341"/>
                  <a:gd name="T12" fmla="*/ 162105 w 899"/>
                  <a:gd name="T13" fmla="*/ 26527 h 341"/>
                  <a:gd name="T14" fmla="*/ 162105 w 899"/>
                  <a:gd name="T15" fmla="*/ 26527 h 341"/>
                  <a:gd name="T16" fmla="*/ 242797 w 899"/>
                  <a:gd name="T17" fmla="*/ 50186 h 341"/>
                  <a:gd name="T18" fmla="*/ 242797 w 899"/>
                  <a:gd name="T19" fmla="*/ 50186 h 341"/>
                  <a:gd name="T20" fmla="*/ 295752 w 899"/>
                  <a:gd name="T21" fmla="*/ 111125 h 341"/>
                  <a:gd name="T22" fmla="*/ 295752 w 899"/>
                  <a:gd name="T23" fmla="*/ 111125 h 341"/>
                  <a:gd name="T24" fmla="*/ 314124 w 899"/>
                  <a:gd name="T25" fmla="*/ 117936 h 341"/>
                  <a:gd name="T26" fmla="*/ 314124 w 899"/>
                  <a:gd name="T27" fmla="*/ 117936 h 341"/>
                  <a:gd name="T28" fmla="*/ 320608 w 899"/>
                  <a:gd name="T29" fmla="*/ 99654 h 341"/>
                  <a:gd name="T30" fmla="*/ 320608 w 899"/>
                  <a:gd name="T31" fmla="*/ 99654 h 341"/>
                  <a:gd name="T32" fmla="*/ 256847 w 899"/>
                  <a:gd name="T33" fmla="*/ 27961 h 341"/>
                  <a:gd name="T34" fmla="*/ 256847 w 899"/>
                  <a:gd name="T35" fmla="*/ 27961 h 341"/>
                  <a:gd name="T36" fmla="*/ 162105 w 899"/>
                  <a:gd name="T37" fmla="*/ 0 h 341"/>
                  <a:gd name="T38" fmla="*/ 162105 w 899"/>
                  <a:gd name="T39" fmla="*/ 0 h 341"/>
                  <a:gd name="T40" fmla="*/ 65923 w 899"/>
                  <a:gd name="T41" fmla="*/ 27961 h 341"/>
                  <a:gd name="T42" fmla="*/ 65923 w 899"/>
                  <a:gd name="T43" fmla="*/ 27961 h 341"/>
                  <a:gd name="T44" fmla="*/ 2522 w 899"/>
                  <a:gd name="T45" fmla="*/ 101088 h 341"/>
                  <a:gd name="T46" fmla="*/ 2522 w 899"/>
                  <a:gd name="T47" fmla="*/ 101088 h 341"/>
                  <a:gd name="T48" fmla="*/ 9366 w 899"/>
                  <a:gd name="T49" fmla="*/ 118653 h 3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99" h="341">
                    <a:moveTo>
                      <a:pt x="26" y="331"/>
                    </a:moveTo>
                    <a:lnTo>
                      <a:pt x="26" y="331"/>
                    </a:lnTo>
                    <a:cubicBezTo>
                      <a:pt x="45" y="340"/>
                      <a:pt x="69" y="326"/>
                      <a:pt x="75" y="313"/>
                    </a:cubicBezTo>
                    <a:cubicBezTo>
                      <a:pt x="108" y="242"/>
                      <a:pt x="159" y="183"/>
                      <a:pt x="224" y="140"/>
                    </a:cubicBezTo>
                    <a:cubicBezTo>
                      <a:pt x="292" y="97"/>
                      <a:pt x="369" y="74"/>
                      <a:pt x="450" y="74"/>
                    </a:cubicBezTo>
                    <a:cubicBezTo>
                      <a:pt x="528" y="74"/>
                      <a:pt x="606" y="97"/>
                      <a:pt x="674" y="140"/>
                    </a:cubicBezTo>
                    <a:cubicBezTo>
                      <a:pt x="737" y="182"/>
                      <a:pt x="789" y="241"/>
                      <a:pt x="821" y="310"/>
                    </a:cubicBezTo>
                    <a:cubicBezTo>
                      <a:pt x="830" y="329"/>
                      <a:pt x="853" y="337"/>
                      <a:pt x="872" y="329"/>
                    </a:cubicBezTo>
                    <a:cubicBezTo>
                      <a:pt x="890" y="319"/>
                      <a:pt x="898" y="297"/>
                      <a:pt x="890" y="278"/>
                    </a:cubicBezTo>
                    <a:cubicBezTo>
                      <a:pt x="851" y="196"/>
                      <a:pt x="789" y="127"/>
                      <a:pt x="713" y="78"/>
                    </a:cubicBezTo>
                    <a:cubicBezTo>
                      <a:pt x="635" y="26"/>
                      <a:pt x="543" y="0"/>
                      <a:pt x="450" y="0"/>
                    </a:cubicBezTo>
                    <a:cubicBezTo>
                      <a:pt x="355" y="0"/>
                      <a:pt x="263" y="28"/>
                      <a:pt x="183" y="78"/>
                    </a:cubicBezTo>
                    <a:cubicBezTo>
                      <a:pt x="106" y="128"/>
                      <a:pt x="45" y="199"/>
                      <a:pt x="7" y="282"/>
                    </a:cubicBezTo>
                    <a:cubicBezTo>
                      <a:pt x="0" y="300"/>
                      <a:pt x="7" y="322"/>
                      <a:pt x="26" y="3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grpSp>
        <p:sp>
          <p:nvSpPr>
            <p:cNvPr id="94" name="Oval 93">
              <a:extLst>
                <a:ext uri="{FF2B5EF4-FFF2-40B4-BE49-F238E27FC236}">
                  <a16:creationId xmlns:a16="http://schemas.microsoft.com/office/drawing/2014/main" id="{4778ECDB-F598-644D-9D3E-1784FE7A604E}"/>
                </a:ext>
              </a:extLst>
            </p:cNvPr>
            <p:cNvSpPr/>
            <p:nvPr/>
          </p:nvSpPr>
          <p:spPr>
            <a:xfrm>
              <a:off x="18760835" y="6711236"/>
              <a:ext cx="2519748" cy="25197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000">
                <a:latin typeface="Lato Medium" panose="020F0502020204030203" pitchFamily="34" charset="0"/>
                <a:ea typeface="Lato Medium" panose="020F0502020204030203" pitchFamily="34" charset="0"/>
                <a:cs typeface="Lato Medium" panose="020F0502020204030203" pitchFamily="34" charset="0"/>
              </a:endParaRPr>
            </a:p>
          </p:txBody>
        </p:sp>
      </p:grpSp>
      <p:sp>
        <p:nvSpPr>
          <p:cNvPr id="93" name="TextBox 92">
            <a:extLst>
              <a:ext uri="{FF2B5EF4-FFF2-40B4-BE49-F238E27FC236}">
                <a16:creationId xmlns:a16="http://schemas.microsoft.com/office/drawing/2014/main" id="{9960C8F0-229B-AA40-8D5B-2F4E7CD28E48}"/>
              </a:ext>
            </a:extLst>
          </p:cNvPr>
          <p:cNvSpPr txBox="1"/>
          <p:nvPr/>
        </p:nvSpPr>
        <p:spPr>
          <a:xfrm>
            <a:off x="1418170" y="10097607"/>
            <a:ext cx="4206880" cy="1704377"/>
          </a:xfrm>
          <a:prstGeom prst="rect">
            <a:avLst/>
          </a:prstGeom>
          <a:noFill/>
        </p:spPr>
        <p:txBody>
          <a:bodyPr wrap="square" rtlCol="0">
            <a:spAutoFit/>
          </a:bodyPr>
          <a:lstStyle/>
          <a:p>
            <a:pPr algn="r">
              <a:lnSpc>
                <a:spcPts val="4299"/>
              </a:lnSpc>
            </a:pPr>
            <a:r>
              <a:rPr lang="en-US" sz="3500">
                <a:solidFill>
                  <a:srgbClr val="000000"/>
                </a:solidFill>
                <a:latin typeface="Lato Medium" panose="020F0502020204030203" pitchFamily="34" charset="0"/>
                <a:ea typeface="Lato Medium" panose="020F0502020204030203" pitchFamily="34" charset="0"/>
                <a:cs typeface="Lato Medium" panose="020F0502020204030203" pitchFamily="34" charset="0"/>
              </a:rPr>
              <a:t>Flow makes learning and hard work more enjoyable.</a:t>
            </a:r>
          </a:p>
        </p:txBody>
      </p:sp>
      <p:sp>
        <p:nvSpPr>
          <p:cNvPr id="68" name="Freeform 67">
            <a:extLst>
              <a:ext uri="{FF2B5EF4-FFF2-40B4-BE49-F238E27FC236}">
                <a16:creationId xmlns:a16="http://schemas.microsoft.com/office/drawing/2014/main" id="{0D590234-703E-444A-88D9-9DEBB3B0CD04}"/>
              </a:ext>
            </a:extLst>
          </p:cNvPr>
          <p:cNvSpPr>
            <a:spLocks noChangeArrowheads="1"/>
          </p:cNvSpPr>
          <p:nvPr/>
        </p:nvSpPr>
        <p:spPr bwMode="auto">
          <a:xfrm>
            <a:off x="17009590" y="10678431"/>
            <a:ext cx="505881" cy="708235"/>
          </a:xfrm>
          <a:custGeom>
            <a:avLst/>
            <a:gdLst>
              <a:gd name="T0" fmla="*/ 204571 w 814"/>
              <a:gd name="T1" fmla="*/ 26666 h 1141"/>
              <a:gd name="T2" fmla="*/ 239207 w 814"/>
              <a:gd name="T3" fmla="*/ 26666 h 1141"/>
              <a:gd name="T4" fmla="*/ 239207 w 814"/>
              <a:gd name="T5" fmla="*/ 61620 h 1141"/>
              <a:gd name="T6" fmla="*/ 204571 w 814"/>
              <a:gd name="T7" fmla="*/ 61620 h 1141"/>
              <a:gd name="T8" fmla="*/ 204571 w 814"/>
              <a:gd name="T9" fmla="*/ 26666 h 1141"/>
              <a:gd name="T10" fmla="*/ 265545 w 814"/>
              <a:gd name="T11" fmla="*/ 73152 h 1141"/>
              <a:gd name="T12" fmla="*/ 265545 w 814"/>
              <a:gd name="T13" fmla="*/ 73152 h 1141"/>
              <a:gd name="T14" fmla="*/ 265906 w 814"/>
              <a:gd name="T15" fmla="*/ 67386 h 1141"/>
              <a:gd name="T16" fmla="*/ 265906 w 814"/>
              <a:gd name="T17" fmla="*/ 20900 h 1141"/>
              <a:gd name="T18" fmla="*/ 265906 w 814"/>
              <a:gd name="T19" fmla="*/ 20900 h 1141"/>
              <a:gd name="T20" fmla="*/ 245340 w 814"/>
              <a:gd name="T21" fmla="*/ 0 h 1141"/>
              <a:gd name="T22" fmla="*/ 198437 w 814"/>
              <a:gd name="T23" fmla="*/ 0 h 1141"/>
              <a:gd name="T24" fmla="*/ 198437 w 814"/>
              <a:gd name="T25" fmla="*/ 0 h 1141"/>
              <a:gd name="T26" fmla="*/ 177872 w 814"/>
              <a:gd name="T27" fmla="*/ 20900 h 1141"/>
              <a:gd name="T28" fmla="*/ 177872 w 814"/>
              <a:gd name="T29" fmla="*/ 67386 h 1141"/>
              <a:gd name="T30" fmla="*/ 177872 w 814"/>
              <a:gd name="T31" fmla="*/ 67386 h 1141"/>
              <a:gd name="T32" fmla="*/ 198437 w 814"/>
              <a:gd name="T33" fmla="*/ 88287 h 1141"/>
              <a:gd name="T34" fmla="*/ 242815 w 814"/>
              <a:gd name="T35" fmla="*/ 88287 h 1141"/>
              <a:gd name="T36" fmla="*/ 242815 w 814"/>
              <a:gd name="T37" fmla="*/ 88287 h 1141"/>
              <a:gd name="T38" fmla="*/ 266267 w 814"/>
              <a:gd name="T39" fmla="*/ 182699 h 1141"/>
              <a:gd name="T40" fmla="*/ 266267 w 814"/>
              <a:gd name="T41" fmla="*/ 182699 h 1141"/>
              <a:gd name="T42" fmla="*/ 207096 w 814"/>
              <a:gd name="T43" fmla="*/ 325399 h 1141"/>
              <a:gd name="T44" fmla="*/ 207096 w 814"/>
              <a:gd name="T45" fmla="*/ 325399 h 1141"/>
              <a:gd name="T46" fmla="*/ 64582 w 814"/>
              <a:gd name="T47" fmla="*/ 383776 h 1141"/>
              <a:gd name="T48" fmla="*/ 64582 w 814"/>
              <a:gd name="T49" fmla="*/ 383776 h 1141"/>
              <a:gd name="T50" fmla="*/ 17679 w 814"/>
              <a:gd name="T51" fmla="*/ 378371 h 1141"/>
              <a:gd name="T52" fmla="*/ 17679 w 814"/>
              <a:gd name="T53" fmla="*/ 378371 h 1141"/>
              <a:gd name="T54" fmla="*/ 1443 w 814"/>
              <a:gd name="T55" fmla="*/ 388461 h 1141"/>
              <a:gd name="T56" fmla="*/ 1443 w 814"/>
              <a:gd name="T57" fmla="*/ 388461 h 1141"/>
              <a:gd name="T58" fmla="*/ 10824 w 814"/>
              <a:gd name="T59" fmla="*/ 404677 h 1141"/>
              <a:gd name="T60" fmla="*/ 10824 w 814"/>
              <a:gd name="T61" fmla="*/ 404677 h 1141"/>
              <a:gd name="T62" fmla="*/ 64582 w 814"/>
              <a:gd name="T63" fmla="*/ 410803 h 1141"/>
              <a:gd name="T64" fmla="*/ 64582 w 814"/>
              <a:gd name="T65" fmla="*/ 410803 h 1141"/>
              <a:gd name="T66" fmla="*/ 225858 w 814"/>
              <a:gd name="T67" fmla="*/ 343777 h 1141"/>
              <a:gd name="T68" fmla="*/ 225858 w 814"/>
              <a:gd name="T69" fmla="*/ 343777 h 1141"/>
              <a:gd name="T70" fmla="*/ 293326 w 814"/>
              <a:gd name="T71" fmla="*/ 182699 h 1141"/>
              <a:gd name="T72" fmla="*/ 293326 w 814"/>
              <a:gd name="T73" fmla="*/ 182699 h 1141"/>
              <a:gd name="T74" fmla="*/ 265545 w 814"/>
              <a:gd name="T75" fmla="*/ 73152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14" h="1141">
                <a:moveTo>
                  <a:pt x="567" y="74"/>
                </a:moveTo>
                <a:lnTo>
                  <a:pt x="663" y="74"/>
                </a:lnTo>
                <a:lnTo>
                  <a:pt x="663" y="171"/>
                </a:lnTo>
                <a:lnTo>
                  <a:pt x="567" y="171"/>
                </a:lnTo>
                <a:lnTo>
                  <a:pt x="567" y="74"/>
                </a:lnTo>
                <a:close/>
                <a:moveTo>
                  <a:pt x="736" y="203"/>
                </a:moveTo>
                <a:lnTo>
                  <a:pt x="736" y="203"/>
                </a:lnTo>
                <a:cubicBezTo>
                  <a:pt x="736" y="197"/>
                  <a:pt x="737" y="193"/>
                  <a:pt x="737" y="187"/>
                </a:cubicBezTo>
                <a:lnTo>
                  <a:pt x="737" y="58"/>
                </a:lnTo>
                <a:cubicBezTo>
                  <a:pt x="737" y="27"/>
                  <a:pt x="710" y="0"/>
                  <a:pt x="680" y="0"/>
                </a:cubicBezTo>
                <a:lnTo>
                  <a:pt x="550" y="0"/>
                </a:lnTo>
                <a:cubicBezTo>
                  <a:pt x="519" y="0"/>
                  <a:pt x="493" y="27"/>
                  <a:pt x="493" y="58"/>
                </a:cubicBezTo>
                <a:lnTo>
                  <a:pt x="493" y="187"/>
                </a:lnTo>
                <a:cubicBezTo>
                  <a:pt x="493" y="220"/>
                  <a:pt x="519" y="245"/>
                  <a:pt x="550" y="245"/>
                </a:cubicBezTo>
                <a:lnTo>
                  <a:pt x="673" y="245"/>
                </a:lnTo>
                <a:cubicBezTo>
                  <a:pt x="716" y="325"/>
                  <a:pt x="738" y="415"/>
                  <a:pt x="738" y="507"/>
                </a:cubicBezTo>
                <a:cubicBezTo>
                  <a:pt x="738" y="656"/>
                  <a:pt x="680" y="795"/>
                  <a:pt x="574" y="903"/>
                </a:cubicBezTo>
                <a:cubicBezTo>
                  <a:pt x="469" y="1007"/>
                  <a:pt x="328" y="1065"/>
                  <a:pt x="179" y="1065"/>
                </a:cubicBezTo>
                <a:cubicBezTo>
                  <a:pt x="135" y="1065"/>
                  <a:pt x="91" y="1061"/>
                  <a:pt x="49" y="1050"/>
                </a:cubicBezTo>
                <a:cubicBezTo>
                  <a:pt x="29" y="1046"/>
                  <a:pt x="9" y="1058"/>
                  <a:pt x="4" y="1078"/>
                </a:cubicBezTo>
                <a:cubicBezTo>
                  <a:pt x="0" y="1098"/>
                  <a:pt x="11" y="1119"/>
                  <a:pt x="30" y="1123"/>
                </a:cubicBezTo>
                <a:cubicBezTo>
                  <a:pt x="79" y="1135"/>
                  <a:pt x="128" y="1140"/>
                  <a:pt x="179" y="1140"/>
                </a:cubicBezTo>
                <a:cubicBezTo>
                  <a:pt x="347" y="1140"/>
                  <a:pt x="507" y="1074"/>
                  <a:pt x="626" y="954"/>
                </a:cubicBezTo>
                <a:cubicBezTo>
                  <a:pt x="746" y="834"/>
                  <a:pt x="813" y="676"/>
                  <a:pt x="813" y="507"/>
                </a:cubicBezTo>
                <a:cubicBezTo>
                  <a:pt x="813" y="400"/>
                  <a:pt x="786" y="295"/>
                  <a:pt x="736" y="203"/>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 name="Freeform 102">
            <a:extLst>
              <a:ext uri="{FF2B5EF4-FFF2-40B4-BE49-F238E27FC236}">
                <a16:creationId xmlns:a16="http://schemas.microsoft.com/office/drawing/2014/main" id="{07FA208D-87A9-D440-B522-2014B9EEEACF}"/>
              </a:ext>
            </a:extLst>
          </p:cNvPr>
          <p:cNvSpPr>
            <a:spLocks noChangeArrowheads="1"/>
          </p:cNvSpPr>
          <p:nvPr/>
        </p:nvSpPr>
        <p:spPr bwMode="auto">
          <a:xfrm>
            <a:off x="16711805" y="7777846"/>
            <a:ext cx="527759" cy="735578"/>
          </a:xfrm>
          <a:custGeom>
            <a:avLst/>
            <a:gdLst>
              <a:gd name="T0" fmla="*/ 99972 w 852"/>
              <a:gd name="T1" fmla="*/ 399312 h 1186"/>
              <a:gd name="T2" fmla="*/ 66168 w 852"/>
              <a:gd name="T3" fmla="*/ 399312 h 1186"/>
              <a:gd name="T4" fmla="*/ 66168 w 852"/>
              <a:gd name="T5" fmla="*/ 365106 h 1186"/>
              <a:gd name="T6" fmla="*/ 99972 w 852"/>
              <a:gd name="T7" fmla="*/ 365106 h 1186"/>
              <a:gd name="T8" fmla="*/ 99972 w 852"/>
              <a:gd name="T9" fmla="*/ 399312 h 1186"/>
              <a:gd name="T10" fmla="*/ 106445 w 852"/>
              <a:gd name="T11" fmla="*/ 338821 h 1186"/>
              <a:gd name="T12" fmla="*/ 60055 w 852"/>
              <a:gd name="T13" fmla="*/ 338821 h 1186"/>
              <a:gd name="T14" fmla="*/ 60055 w 852"/>
              <a:gd name="T15" fmla="*/ 338821 h 1186"/>
              <a:gd name="T16" fmla="*/ 59695 w 852"/>
              <a:gd name="T17" fmla="*/ 338821 h 1186"/>
              <a:gd name="T18" fmla="*/ 59695 w 852"/>
              <a:gd name="T19" fmla="*/ 338821 h 1186"/>
              <a:gd name="T20" fmla="*/ 26611 w 852"/>
              <a:gd name="T21" fmla="*/ 228281 h 1186"/>
              <a:gd name="T22" fmla="*/ 26611 w 852"/>
              <a:gd name="T23" fmla="*/ 228281 h 1186"/>
              <a:gd name="T24" fmla="*/ 85587 w 852"/>
              <a:gd name="T25" fmla="*/ 85695 h 1186"/>
              <a:gd name="T26" fmla="*/ 85587 w 852"/>
              <a:gd name="T27" fmla="*/ 85695 h 1186"/>
              <a:gd name="T28" fmla="*/ 227993 w 852"/>
              <a:gd name="T29" fmla="*/ 26645 h 1186"/>
              <a:gd name="T30" fmla="*/ 227993 w 852"/>
              <a:gd name="T31" fmla="*/ 26645 h 1186"/>
              <a:gd name="T32" fmla="*/ 286969 w 852"/>
              <a:gd name="T33" fmla="*/ 35646 h 1186"/>
              <a:gd name="T34" fmla="*/ 286969 w 852"/>
              <a:gd name="T35" fmla="*/ 35646 h 1186"/>
              <a:gd name="T36" fmla="*/ 303511 w 852"/>
              <a:gd name="T37" fmla="*/ 26645 h 1186"/>
              <a:gd name="T38" fmla="*/ 303511 w 852"/>
              <a:gd name="T39" fmla="*/ 26645 h 1186"/>
              <a:gd name="T40" fmla="*/ 294880 w 852"/>
              <a:gd name="T41" fmla="*/ 10082 h 1186"/>
              <a:gd name="T42" fmla="*/ 294880 w 852"/>
              <a:gd name="T43" fmla="*/ 10082 h 1186"/>
              <a:gd name="T44" fmla="*/ 227993 w 852"/>
              <a:gd name="T45" fmla="*/ 0 h 1186"/>
              <a:gd name="T46" fmla="*/ 227993 w 852"/>
              <a:gd name="T47" fmla="*/ 0 h 1186"/>
              <a:gd name="T48" fmla="*/ 66528 w 852"/>
              <a:gd name="T49" fmla="*/ 66612 h 1186"/>
              <a:gd name="T50" fmla="*/ 66528 w 852"/>
              <a:gd name="T51" fmla="*/ 66612 h 1186"/>
              <a:gd name="T52" fmla="*/ 0 w 852"/>
              <a:gd name="T53" fmla="*/ 228281 h 1186"/>
              <a:gd name="T54" fmla="*/ 0 w 852"/>
              <a:gd name="T55" fmla="*/ 228281 h 1186"/>
              <a:gd name="T56" fmla="*/ 39557 w 852"/>
              <a:gd name="T57" fmla="*/ 356104 h 1186"/>
              <a:gd name="T58" fmla="*/ 39557 w 852"/>
              <a:gd name="T59" fmla="*/ 356104 h 1186"/>
              <a:gd name="T60" fmla="*/ 39557 w 852"/>
              <a:gd name="T61" fmla="*/ 359345 h 1186"/>
              <a:gd name="T62" fmla="*/ 39557 w 852"/>
              <a:gd name="T63" fmla="*/ 405793 h 1186"/>
              <a:gd name="T64" fmla="*/ 39557 w 852"/>
              <a:gd name="T65" fmla="*/ 405793 h 1186"/>
              <a:gd name="T66" fmla="*/ 60055 w 852"/>
              <a:gd name="T67" fmla="*/ 426677 h 1186"/>
              <a:gd name="T68" fmla="*/ 106445 w 852"/>
              <a:gd name="T69" fmla="*/ 426677 h 1186"/>
              <a:gd name="T70" fmla="*/ 106445 w 852"/>
              <a:gd name="T71" fmla="*/ 426677 h 1186"/>
              <a:gd name="T72" fmla="*/ 127302 w 852"/>
              <a:gd name="T73" fmla="*/ 405793 h 1186"/>
              <a:gd name="T74" fmla="*/ 127302 w 852"/>
              <a:gd name="T75" fmla="*/ 359345 h 1186"/>
              <a:gd name="T76" fmla="*/ 127302 w 852"/>
              <a:gd name="T77" fmla="*/ 359345 h 1186"/>
              <a:gd name="T78" fmla="*/ 106445 w 852"/>
              <a:gd name="T79" fmla="*/ 338821 h 1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2" h="1186">
                <a:moveTo>
                  <a:pt x="278" y="1109"/>
                </a:moveTo>
                <a:lnTo>
                  <a:pt x="184" y="1109"/>
                </a:lnTo>
                <a:lnTo>
                  <a:pt x="184" y="1014"/>
                </a:lnTo>
                <a:lnTo>
                  <a:pt x="278" y="1014"/>
                </a:lnTo>
                <a:lnTo>
                  <a:pt x="278" y="1109"/>
                </a:lnTo>
                <a:close/>
                <a:moveTo>
                  <a:pt x="296" y="941"/>
                </a:moveTo>
                <a:lnTo>
                  <a:pt x="167" y="941"/>
                </a:lnTo>
                <a:cubicBezTo>
                  <a:pt x="166" y="941"/>
                  <a:pt x="166" y="941"/>
                  <a:pt x="166" y="941"/>
                </a:cubicBezTo>
                <a:cubicBezTo>
                  <a:pt x="105" y="848"/>
                  <a:pt x="74" y="743"/>
                  <a:pt x="74" y="634"/>
                </a:cubicBezTo>
                <a:cubicBezTo>
                  <a:pt x="74" y="485"/>
                  <a:pt x="132" y="343"/>
                  <a:pt x="238" y="238"/>
                </a:cubicBezTo>
                <a:cubicBezTo>
                  <a:pt x="343" y="132"/>
                  <a:pt x="484" y="74"/>
                  <a:pt x="634" y="74"/>
                </a:cubicBezTo>
                <a:cubicBezTo>
                  <a:pt x="690" y="74"/>
                  <a:pt x="745" y="83"/>
                  <a:pt x="798" y="99"/>
                </a:cubicBezTo>
                <a:cubicBezTo>
                  <a:pt x="818" y="105"/>
                  <a:pt x="838" y="93"/>
                  <a:pt x="844" y="74"/>
                </a:cubicBezTo>
                <a:cubicBezTo>
                  <a:pt x="851" y="55"/>
                  <a:pt x="839" y="34"/>
                  <a:pt x="820" y="28"/>
                </a:cubicBezTo>
                <a:cubicBezTo>
                  <a:pt x="760" y="9"/>
                  <a:pt x="697" y="0"/>
                  <a:pt x="634" y="0"/>
                </a:cubicBezTo>
                <a:cubicBezTo>
                  <a:pt x="465" y="0"/>
                  <a:pt x="305" y="65"/>
                  <a:pt x="185" y="185"/>
                </a:cubicBezTo>
                <a:cubicBezTo>
                  <a:pt x="65" y="305"/>
                  <a:pt x="0" y="464"/>
                  <a:pt x="0" y="634"/>
                </a:cubicBezTo>
                <a:cubicBezTo>
                  <a:pt x="0" y="761"/>
                  <a:pt x="38" y="884"/>
                  <a:pt x="110" y="989"/>
                </a:cubicBezTo>
                <a:cubicBezTo>
                  <a:pt x="110" y="992"/>
                  <a:pt x="110" y="995"/>
                  <a:pt x="110" y="998"/>
                </a:cubicBezTo>
                <a:lnTo>
                  <a:pt x="110" y="1127"/>
                </a:lnTo>
                <a:cubicBezTo>
                  <a:pt x="110" y="1158"/>
                  <a:pt x="135" y="1185"/>
                  <a:pt x="167" y="1185"/>
                </a:cubicBezTo>
                <a:lnTo>
                  <a:pt x="296" y="1185"/>
                </a:lnTo>
                <a:cubicBezTo>
                  <a:pt x="327" y="1185"/>
                  <a:pt x="354" y="1158"/>
                  <a:pt x="354" y="1127"/>
                </a:cubicBezTo>
                <a:lnTo>
                  <a:pt x="354" y="998"/>
                </a:lnTo>
                <a:cubicBezTo>
                  <a:pt x="354" y="966"/>
                  <a:pt x="327" y="941"/>
                  <a:pt x="296" y="941"/>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 name="Freeform 103">
            <a:extLst>
              <a:ext uri="{FF2B5EF4-FFF2-40B4-BE49-F238E27FC236}">
                <a16:creationId xmlns:a16="http://schemas.microsoft.com/office/drawing/2014/main" id="{A1288929-C09C-3F40-8A09-6FEA68FF1CF3}"/>
              </a:ext>
            </a:extLst>
          </p:cNvPr>
          <p:cNvSpPr>
            <a:spLocks noChangeArrowheads="1"/>
          </p:cNvSpPr>
          <p:nvPr/>
        </p:nvSpPr>
        <p:spPr bwMode="auto">
          <a:xfrm>
            <a:off x="17022311" y="7867430"/>
            <a:ext cx="505881" cy="708235"/>
          </a:xfrm>
          <a:custGeom>
            <a:avLst/>
            <a:gdLst>
              <a:gd name="T0" fmla="*/ 204571 w 814"/>
              <a:gd name="T1" fmla="*/ 26666 h 1141"/>
              <a:gd name="T2" fmla="*/ 239207 w 814"/>
              <a:gd name="T3" fmla="*/ 26666 h 1141"/>
              <a:gd name="T4" fmla="*/ 239207 w 814"/>
              <a:gd name="T5" fmla="*/ 61620 h 1141"/>
              <a:gd name="T6" fmla="*/ 204571 w 814"/>
              <a:gd name="T7" fmla="*/ 61620 h 1141"/>
              <a:gd name="T8" fmla="*/ 204571 w 814"/>
              <a:gd name="T9" fmla="*/ 26666 h 1141"/>
              <a:gd name="T10" fmla="*/ 265545 w 814"/>
              <a:gd name="T11" fmla="*/ 73152 h 1141"/>
              <a:gd name="T12" fmla="*/ 265545 w 814"/>
              <a:gd name="T13" fmla="*/ 73152 h 1141"/>
              <a:gd name="T14" fmla="*/ 265906 w 814"/>
              <a:gd name="T15" fmla="*/ 67386 h 1141"/>
              <a:gd name="T16" fmla="*/ 265906 w 814"/>
              <a:gd name="T17" fmla="*/ 20900 h 1141"/>
              <a:gd name="T18" fmla="*/ 265906 w 814"/>
              <a:gd name="T19" fmla="*/ 20900 h 1141"/>
              <a:gd name="T20" fmla="*/ 245340 w 814"/>
              <a:gd name="T21" fmla="*/ 0 h 1141"/>
              <a:gd name="T22" fmla="*/ 198437 w 814"/>
              <a:gd name="T23" fmla="*/ 0 h 1141"/>
              <a:gd name="T24" fmla="*/ 198437 w 814"/>
              <a:gd name="T25" fmla="*/ 0 h 1141"/>
              <a:gd name="T26" fmla="*/ 177872 w 814"/>
              <a:gd name="T27" fmla="*/ 20900 h 1141"/>
              <a:gd name="T28" fmla="*/ 177872 w 814"/>
              <a:gd name="T29" fmla="*/ 67386 h 1141"/>
              <a:gd name="T30" fmla="*/ 177872 w 814"/>
              <a:gd name="T31" fmla="*/ 67386 h 1141"/>
              <a:gd name="T32" fmla="*/ 198437 w 814"/>
              <a:gd name="T33" fmla="*/ 88287 h 1141"/>
              <a:gd name="T34" fmla="*/ 242815 w 814"/>
              <a:gd name="T35" fmla="*/ 88287 h 1141"/>
              <a:gd name="T36" fmla="*/ 242815 w 814"/>
              <a:gd name="T37" fmla="*/ 88287 h 1141"/>
              <a:gd name="T38" fmla="*/ 266267 w 814"/>
              <a:gd name="T39" fmla="*/ 182699 h 1141"/>
              <a:gd name="T40" fmla="*/ 266267 w 814"/>
              <a:gd name="T41" fmla="*/ 182699 h 1141"/>
              <a:gd name="T42" fmla="*/ 207096 w 814"/>
              <a:gd name="T43" fmla="*/ 325399 h 1141"/>
              <a:gd name="T44" fmla="*/ 207096 w 814"/>
              <a:gd name="T45" fmla="*/ 325399 h 1141"/>
              <a:gd name="T46" fmla="*/ 64582 w 814"/>
              <a:gd name="T47" fmla="*/ 383776 h 1141"/>
              <a:gd name="T48" fmla="*/ 64582 w 814"/>
              <a:gd name="T49" fmla="*/ 383776 h 1141"/>
              <a:gd name="T50" fmla="*/ 17679 w 814"/>
              <a:gd name="T51" fmla="*/ 378371 h 1141"/>
              <a:gd name="T52" fmla="*/ 17679 w 814"/>
              <a:gd name="T53" fmla="*/ 378371 h 1141"/>
              <a:gd name="T54" fmla="*/ 1443 w 814"/>
              <a:gd name="T55" fmla="*/ 388461 h 1141"/>
              <a:gd name="T56" fmla="*/ 1443 w 814"/>
              <a:gd name="T57" fmla="*/ 388461 h 1141"/>
              <a:gd name="T58" fmla="*/ 10824 w 814"/>
              <a:gd name="T59" fmla="*/ 404677 h 1141"/>
              <a:gd name="T60" fmla="*/ 10824 w 814"/>
              <a:gd name="T61" fmla="*/ 404677 h 1141"/>
              <a:gd name="T62" fmla="*/ 64582 w 814"/>
              <a:gd name="T63" fmla="*/ 410803 h 1141"/>
              <a:gd name="T64" fmla="*/ 64582 w 814"/>
              <a:gd name="T65" fmla="*/ 410803 h 1141"/>
              <a:gd name="T66" fmla="*/ 225858 w 814"/>
              <a:gd name="T67" fmla="*/ 343777 h 1141"/>
              <a:gd name="T68" fmla="*/ 225858 w 814"/>
              <a:gd name="T69" fmla="*/ 343777 h 1141"/>
              <a:gd name="T70" fmla="*/ 293326 w 814"/>
              <a:gd name="T71" fmla="*/ 182699 h 1141"/>
              <a:gd name="T72" fmla="*/ 293326 w 814"/>
              <a:gd name="T73" fmla="*/ 182699 h 1141"/>
              <a:gd name="T74" fmla="*/ 265545 w 814"/>
              <a:gd name="T75" fmla="*/ 73152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14" h="1141">
                <a:moveTo>
                  <a:pt x="567" y="74"/>
                </a:moveTo>
                <a:lnTo>
                  <a:pt x="663" y="74"/>
                </a:lnTo>
                <a:lnTo>
                  <a:pt x="663" y="171"/>
                </a:lnTo>
                <a:lnTo>
                  <a:pt x="567" y="171"/>
                </a:lnTo>
                <a:lnTo>
                  <a:pt x="567" y="74"/>
                </a:lnTo>
                <a:close/>
                <a:moveTo>
                  <a:pt x="736" y="203"/>
                </a:moveTo>
                <a:lnTo>
                  <a:pt x="736" y="203"/>
                </a:lnTo>
                <a:cubicBezTo>
                  <a:pt x="736" y="197"/>
                  <a:pt x="737" y="193"/>
                  <a:pt x="737" y="187"/>
                </a:cubicBezTo>
                <a:lnTo>
                  <a:pt x="737" y="58"/>
                </a:lnTo>
                <a:cubicBezTo>
                  <a:pt x="737" y="27"/>
                  <a:pt x="710" y="0"/>
                  <a:pt x="680" y="0"/>
                </a:cubicBezTo>
                <a:lnTo>
                  <a:pt x="550" y="0"/>
                </a:lnTo>
                <a:cubicBezTo>
                  <a:pt x="519" y="0"/>
                  <a:pt x="493" y="27"/>
                  <a:pt x="493" y="58"/>
                </a:cubicBezTo>
                <a:lnTo>
                  <a:pt x="493" y="187"/>
                </a:lnTo>
                <a:cubicBezTo>
                  <a:pt x="493" y="220"/>
                  <a:pt x="519" y="245"/>
                  <a:pt x="550" y="245"/>
                </a:cubicBezTo>
                <a:lnTo>
                  <a:pt x="673" y="245"/>
                </a:lnTo>
                <a:cubicBezTo>
                  <a:pt x="716" y="325"/>
                  <a:pt x="738" y="415"/>
                  <a:pt x="738" y="507"/>
                </a:cubicBezTo>
                <a:cubicBezTo>
                  <a:pt x="738" y="656"/>
                  <a:pt x="680" y="795"/>
                  <a:pt x="574" y="903"/>
                </a:cubicBezTo>
                <a:cubicBezTo>
                  <a:pt x="469" y="1007"/>
                  <a:pt x="328" y="1065"/>
                  <a:pt x="179" y="1065"/>
                </a:cubicBezTo>
                <a:cubicBezTo>
                  <a:pt x="135" y="1065"/>
                  <a:pt x="91" y="1061"/>
                  <a:pt x="49" y="1050"/>
                </a:cubicBezTo>
                <a:cubicBezTo>
                  <a:pt x="29" y="1046"/>
                  <a:pt x="9" y="1058"/>
                  <a:pt x="4" y="1078"/>
                </a:cubicBezTo>
                <a:cubicBezTo>
                  <a:pt x="0" y="1098"/>
                  <a:pt x="11" y="1119"/>
                  <a:pt x="30" y="1123"/>
                </a:cubicBezTo>
                <a:cubicBezTo>
                  <a:pt x="79" y="1135"/>
                  <a:pt x="128" y="1140"/>
                  <a:pt x="179" y="1140"/>
                </a:cubicBezTo>
                <a:cubicBezTo>
                  <a:pt x="347" y="1140"/>
                  <a:pt x="507" y="1074"/>
                  <a:pt x="626" y="954"/>
                </a:cubicBezTo>
                <a:cubicBezTo>
                  <a:pt x="746" y="834"/>
                  <a:pt x="813" y="676"/>
                  <a:pt x="813" y="507"/>
                </a:cubicBezTo>
                <a:cubicBezTo>
                  <a:pt x="813" y="400"/>
                  <a:pt x="786" y="295"/>
                  <a:pt x="736" y="203"/>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 name="Freeform 104">
            <a:extLst>
              <a:ext uri="{FF2B5EF4-FFF2-40B4-BE49-F238E27FC236}">
                <a16:creationId xmlns:a16="http://schemas.microsoft.com/office/drawing/2014/main" id="{331E3774-6F46-C348-8AD7-E88F12BB194A}"/>
              </a:ext>
            </a:extLst>
          </p:cNvPr>
          <p:cNvSpPr>
            <a:spLocks noChangeArrowheads="1"/>
          </p:cNvSpPr>
          <p:nvPr/>
        </p:nvSpPr>
        <p:spPr bwMode="auto">
          <a:xfrm>
            <a:off x="16680629" y="10588194"/>
            <a:ext cx="527759" cy="735578"/>
          </a:xfrm>
          <a:custGeom>
            <a:avLst/>
            <a:gdLst>
              <a:gd name="T0" fmla="*/ 99972 w 852"/>
              <a:gd name="T1" fmla="*/ 399312 h 1186"/>
              <a:gd name="T2" fmla="*/ 66168 w 852"/>
              <a:gd name="T3" fmla="*/ 399312 h 1186"/>
              <a:gd name="T4" fmla="*/ 66168 w 852"/>
              <a:gd name="T5" fmla="*/ 365106 h 1186"/>
              <a:gd name="T6" fmla="*/ 99972 w 852"/>
              <a:gd name="T7" fmla="*/ 365106 h 1186"/>
              <a:gd name="T8" fmla="*/ 99972 w 852"/>
              <a:gd name="T9" fmla="*/ 399312 h 1186"/>
              <a:gd name="T10" fmla="*/ 106445 w 852"/>
              <a:gd name="T11" fmla="*/ 338821 h 1186"/>
              <a:gd name="T12" fmla="*/ 60055 w 852"/>
              <a:gd name="T13" fmla="*/ 338821 h 1186"/>
              <a:gd name="T14" fmla="*/ 60055 w 852"/>
              <a:gd name="T15" fmla="*/ 338821 h 1186"/>
              <a:gd name="T16" fmla="*/ 59695 w 852"/>
              <a:gd name="T17" fmla="*/ 338821 h 1186"/>
              <a:gd name="T18" fmla="*/ 59695 w 852"/>
              <a:gd name="T19" fmla="*/ 338821 h 1186"/>
              <a:gd name="T20" fmla="*/ 26611 w 852"/>
              <a:gd name="T21" fmla="*/ 228281 h 1186"/>
              <a:gd name="T22" fmla="*/ 26611 w 852"/>
              <a:gd name="T23" fmla="*/ 228281 h 1186"/>
              <a:gd name="T24" fmla="*/ 85587 w 852"/>
              <a:gd name="T25" fmla="*/ 85695 h 1186"/>
              <a:gd name="T26" fmla="*/ 85587 w 852"/>
              <a:gd name="T27" fmla="*/ 85695 h 1186"/>
              <a:gd name="T28" fmla="*/ 227993 w 852"/>
              <a:gd name="T29" fmla="*/ 26645 h 1186"/>
              <a:gd name="T30" fmla="*/ 227993 w 852"/>
              <a:gd name="T31" fmla="*/ 26645 h 1186"/>
              <a:gd name="T32" fmla="*/ 286969 w 852"/>
              <a:gd name="T33" fmla="*/ 35646 h 1186"/>
              <a:gd name="T34" fmla="*/ 286969 w 852"/>
              <a:gd name="T35" fmla="*/ 35646 h 1186"/>
              <a:gd name="T36" fmla="*/ 303511 w 852"/>
              <a:gd name="T37" fmla="*/ 26645 h 1186"/>
              <a:gd name="T38" fmla="*/ 303511 w 852"/>
              <a:gd name="T39" fmla="*/ 26645 h 1186"/>
              <a:gd name="T40" fmla="*/ 294880 w 852"/>
              <a:gd name="T41" fmla="*/ 10082 h 1186"/>
              <a:gd name="T42" fmla="*/ 294880 w 852"/>
              <a:gd name="T43" fmla="*/ 10082 h 1186"/>
              <a:gd name="T44" fmla="*/ 227993 w 852"/>
              <a:gd name="T45" fmla="*/ 0 h 1186"/>
              <a:gd name="T46" fmla="*/ 227993 w 852"/>
              <a:gd name="T47" fmla="*/ 0 h 1186"/>
              <a:gd name="T48" fmla="*/ 66528 w 852"/>
              <a:gd name="T49" fmla="*/ 66612 h 1186"/>
              <a:gd name="T50" fmla="*/ 66528 w 852"/>
              <a:gd name="T51" fmla="*/ 66612 h 1186"/>
              <a:gd name="T52" fmla="*/ 0 w 852"/>
              <a:gd name="T53" fmla="*/ 228281 h 1186"/>
              <a:gd name="T54" fmla="*/ 0 w 852"/>
              <a:gd name="T55" fmla="*/ 228281 h 1186"/>
              <a:gd name="T56" fmla="*/ 39557 w 852"/>
              <a:gd name="T57" fmla="*/ 356104 h 1186"/>
              <a:gd name="T58" fmla="*/ 39557 w 852"/>
              <a:gd name="T59" fmla="*/ 356104 h 1186"/>
              <a:gd name="T60" fmla="*/ 39557 w 852"/>
              <a:gd name="T61" fmla="*/ 359345 h 1186"/>
              <a:gd name="T62" fmla="*/ 39557 w 852"/>
              <a:gd name="T63" fmla="*/ 405793 h 1186"/>
              <a:gd name="T64" fmla="*/ 39557 w 852"/>
              <a:gd name="T65" fmla="*/ 405793 h 1186"/>
              <a:gd name="T66" fmla="*/ 60055 w 852"/>
              <a:gd name="T67" fmla="*/ 426677 h 1186"/>
              <a:gd name="T68" fmla="*/ 106445 w 852"/>
              <a:gd name="T69" fmla="*/ 426677 h 1186"/>
              <a:gd name="T70" fmla="*/ 106445 w 852"/>
              <a:gd name="T71" fmla="*/ 426677 h 1186"/>
              <a:gd name="T72" fmla="*/ 127302 w 852"/>
              <a:gd name="T73" fmla="*/ 405793 h 1186"/>
              <a:gd name="T74" fmla="*/ 127302 w 852"/>
              <a:gd name="T75" fmla="*/ 359345 h 1186"/>
              <a:gd name="T76" fmla="*/ 127302 w 852"/>
              <a:gd name="T77" fmla="*/ 359345 h 1186"/>
              <a:gd name="T78" fmla="*/ 106445 w 852"/>
              <a:gd name="T79" fmla="*/ 338821 h 1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2" h="1186">
                <a:moveTo>
                  <a:pt x="278" y="1109"/>
                </a:moveTo>
                <a:lnTo>
                  <a:pt x="184" y="1109"/>
                </a:lnTo>
                <a:lnTo>
                  <a:pt x="184" y="1014"/>
                </a:lnTo>
                <a:lnTo>
                  <a:pt x="278" y="1014"/>
                </a:lnTo>
                <a:lnTo>
                  <a:pt x="278" y="1109"/>
                </a:lnTo>
                <a:close/>
                <a:moveTo>
                  <a:pt x="296" y="941"/>
                </a:moveTo>
                <a:lnTo>
                  <a:pt x="167" y="941"/>
                </a:lnTo>
                <a:cubicBezTo>
                  <a:pt x="166" y="941"/>
                  <a:pt x="166" y="941"/>
                  <a:pt x="166" y="941"/>
                </a:cubicBezTo>
                <a:cubicBezTo>
                  <a:pt x="105" y="848"/>
                  <a:pt x="74" y="743"/>
                  <a:pt x="74" y="634"/>
                </a:cubicBezTo>
                <a:cubicBezTo>
                  <a:pt x="74" y="485"/>
                  <a:pt x="132" y="343"/>
                  <a:pt x="238" y="238"/>
                </a:cubicBezTo>
                <a:cubicBezTo>
                  <a:pt x="343" y="132"/>
                  <a:pt x="484" y="74"/>
                  <a:pt x="634" y="74"/>
                </a:cubicBezTo>
                <a:cubicBezTo>
                  <a:pt x="690" y="74"/>
                  <a:pt x="745" y="83"/>
                  <a:pt x="798" y="99"/>
                </a:cubicBezTo>
                <a:cubicBezTo>
                  <a:pt x="818" y="105"/>
                  <a:pt x="838" y="93"/>
                  <a:pt x="844" y="74"/>
                </a:cubicBezTo>
                <a:cubicBezTo>
                  <a:pt x="851" y="55"/>
                  <a:pt x="839" y="34"/>
                  <a:pt x="820" y="28"/>
                </a:cubicBezTo>
                <a:cubicBezTo>
                  <a:pt x="760" y="9"/>
                  <a:pt x="697" y="0"/>
                  <a:pt x="634" y="0"/>
                </a:cubicBezTo>
                <a:cubicBezTo>
                  <a:pt x="465" y="0"/>
                  <a:pt x="305" y="65"/>
                  <a:pt x="185" y="185"/>
                </a:cubicBezTo>
                <a:cubicBezTo>
                  <a:pt x="65" y="305"/>
                  <a:pt x="0" y="464"/>
                  <a:pt x="0" y="634"/>
                </a:cubicBezTo>
                <a:cubicBezTo>
                  <a:pt x="0" y="761"/>
                  <a:pt x="38" y="884"/>
                  <a:pt x="110" y="989"/>
                </a:cubicBezTo>
                <a:cubicBezTo>
                  <a:pt x="110" y="992"/>
                  <a:pt x="110" y="995"/>
                  <a:pt x="110" y="998"/>
                </a:cubicBezTo>
                <a:lnTo>
                  <a:pt x="110" y="1127"/>
                </a:lnTo>
                <a:cubicBezTo>
                  <a:pt x="110" y="1158"/>
                  <a:pt x="135" y="1185"/>
                  <a:pt x="167" y="1185"/>
                </a:cubicBezTo>
                <a:lnTo>
                  <a:pt x="296" y="1185"/>
                </a:lnTo>
                <a:cubicBezTo>
                  <a:pt x="327" y="1185"/>
                  <a:pt x="354" y="1158"/>
                  <a:pt x="354" y="1127"/>
                </a:cubicBezTo>
                <a:lnTo>
                  <a:pt x="354" y="998"/>
                </a:lnTo>
                <a:cubicBezTo>
                  <a:pt x="354" y="966"/>
                  <a:pt x="327" y="941"/>
                  <a:pt x="296" y="941"/>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6" name="Freeform 105">
            <a:extLst>
              <a:ext uri="{FF2B5EF4-FFF2-40B4-BE49-F238E27FC236}">
                <a16:creationId xmlns:a16="http://schemas.microsoft.com/office/drawing/2014/main" id="{9C957E00-A2DD-8541-AE32-E65EF0144CAC}"/>
              </a:ext>
            </a:extLst>
          </p:cNvPr>
          <p:cNvSpPr>
            <a:spLocks noChangeArrowheads="1"/>
          </p:cNvSpPr>
          <p:nvPr/>
        </p:nvSpPr>
        <p:spPr bwMode="auto">
          <a:xfrm>
            <a:off x="6573916" y="10678257"/>
            <a:ext cx="505881" cy="708235"/>
          </a:xfrm>
          <a:custGeom>
            <a:avLst/>
            <a:gdLst>
              <a:gd name="T0" fmla="*/ 204571 w 814"/>
              <a:gd name="T1" fmla="*/ 26666 h 1141"/>
              <a:gd name="T2" fmla="*/ 239207 w 814"/>
              <a:gd name="T3" fmla="*/ 26666 h 1141"/>
              <a:gd name="T4" fmla="*/ 239207 w 814"/>
              <a:gd name="T5" fmla="*/ 61620 h 1141"/>
              <a:gd name="T6" fmla="*/ 204571 w 814"/>
              <a:gd name="T7" fmla="*/ 61620 h 1141"/>
              <a:gd name="T8" fmla="*/ 204571 w 814"/>
              <a:gd name="T9" fmla="*/ 26666 h 1141"/>
              <a:gd name="T10" fmla="*/ 265545 w 814"/>
              <a:gd name="T11" fmla="*/ 73152 h 1141"/>
              <a:gd name="T12" fmla="*/ 265545 w 814"/>
              <a:gd name="T13" fmla="*/ 73152 h 1141"/>
              <a:gd name="T14" fmla="*/ 265906 w 814"/>
              <a:gd name="T15" fmla="*/ 67386 h 1141"/>
              <a:gd name="T16" fmla="*/ 265906 w 814"/>
              <a:gd name="T17" fmla="*/ 20900 h 1141"/>
              <a:gd name="T18" fmla="*/ 265906 w 814"/>
              <a:gd name="T19" fmla="*/ 20900 h 1141"/>
              <a:gd name="T20" fmla="*/ 245340 w 814"/>
              <a:gd name="T21" fmla="*/ 0 h 1141"/>
              <a:gd name="T22" fmla="*/ 198437 w 814"/>
              <a:gd name="T23" fmla="*/ 0 h 1141"/>
              <a:gd name="T24" fmla="*/ 198437 w 814"/>
              <a:gd name="T25" fmla="*/ 0 h 1141"/>
              <a:gd name="T26" fmla="*/ 177872 w 814"/>
              <a:gd name="T27" fmla="*/ 20900 h 1141"/>
              <a:gd name="T28" fmla="*/ 177872 w 814"/>
              <a:gd name="T29" fmla="*/ 67386 h 1141"/>
              <a:gd name="T30" fmla="*/ 177872 w 814"/>
              <a:gd name="T31" fmla="*/ 67386 h 1141"/>
              <a:gd name="T32" fmla="*/ 198437 w 814"/>
              <a:gd name="T33" fmla="*/ 88287 h 1141"/>
              <a:gd name="T34" fmla="*/ 242815 w 814"/>
              <a:gd name="T35" fmla="*/ 88287 h 1141"/>
              <a:gd name="T36" fmla="*/ 242815 w 814"/>
              <a:gd name="T37" fmla="*/ 88287 h 1141"/>
              <a:gd name="T38" fmla="*/ 266267 w 814"/>
              <a:gd name="T39" fmla="*/ 182699 h 1141"/>
              <a:gd name="T40" fmla="*/ 266267 w 814"/>
              <a:gd name="T41" fmla="*/ 182699 h 1141"/>
              <a:gd name="T42" fmla="*/ 207096 w 814"/>
              <a:gd name="T43" fmla="*/ 325399 h 1141"/>
              <a:gd name="T44" fmla="*/ 207096 w 814"/>
              <a:gd name="T45" fmla="*/ 325399 h 1141"/>
              <a:gd name="T46" fmla="*/ 64582 w 814"/>
              <a:gd name="T47" fmla="*/ 383776 h 1141"/>
              <a:gd name="T48" fmla="*/ 64582 w 814"/>
              <a:gd name="T49" fmla="*/ 383776 h 1141"/>
              <a:gd name="T50" fmla="*/ 17679 w 814"/>
              <a:gd name="T51" fmla="*/ 378371 h 1141"/>
              <a:gd name="T52" fmla="*/ 17679 w 814"/>
              <a:gd name="T53" fmla="*/ 378371 h 1141"/>
              <a:gd name="T54" fmla="*/ 1443 w 814"/>
              <a:gd name="T55" fmla="*/ 388461 h 1141"/>
              <a:gd name="T56" fmla="*/ 1443 w 814"/>
              <a:gd name="T57" fmla="*/ 388461 h 1141"/>
              <a:gd name="T58" fmla="*/ 10824 w 814"/>
              <a:gd name="T59" fmla="*/ 404677 h 1141"/>
              <a:gd name="T60" fmla="*/ 10824 w 814"/>
              <a:gd name="T61" fmla="*/ 404677 h 1141"/>
              <a:gd name="T62" fmla="*/ 64582 w 814"/>
              <a:gd name="T63" fmla="*/ 410803 h 1141"/>
              <a:gd name="T64" fmla="*/ 64582 w 814"/>
              <a:gd name="T65" fmla="*/ 410803 h 1141"/>
              <a:gd name="T66" fmla="*/ 225858 w 814"/>
              <a:gd name="T67" fmla="*/ 343777 h 1141"/>
              <a:gd name="T68" fmla="*/ 225858 w 814"/>
              <a:gd name="T69" fmla="*/ 343777 h 1141"/>
              <a:gd name="T70" fmla="*/ 293326 w 814"/>
              <a:gd name="T71" fmla="*/ 182699 h 1141"/>
              <a:gd name="T72" fmla="*/ 293326 w 814"/>
              <a:gd name="T73" fmla="*/ 182699 h 1141"/>
              <a:gd name="T74" fmla="*/ 265545 w 814"/>
              <a:gd name="T75" fmla="*/ 73152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14" h="1141">
                <a:moveTo>
                  <a:pt x="567" y="74"/>
                </a:moveTo>
                <a:lnTo>
                  <a:pt x="663" y="74"/>
                </a:lnTo>
                <a:lnTo>
                  <a:pt x="663" y="171"/>
                </a:lnTo>
                <a:lnTo>
                  <a:pt x="567" y="171"/>
                </a:lnTo>
                <a:lnTo>
                  <a:pt x="567" y="74"/>
                </a:lnTo>
                <a:close/>
                <a:moveTo>
                  <a:pt x="736" y="203"/>
                </a:moveTo>
                <a:lnTo>
                  <a:pt x="736" y="203"/>
                </a:lnTo>
                <a:cubicBezTo>
                  <a:pt x="736" y="197"/>
                  <a:pt x="737" y="193"/>
                  <a:pt x="737" y="187"/>
                </a:cubicBezTo>
                <a:lnTo>
                  <a:pt x="737" y="58"/>
                </a:lnTo>
                <a:cubicBezTo>
                  <a:pt x="737" y="27"/>
                  <a:pt x="710" y="0"/>
                  <a:pt x="680" y="0"/>
                </a:cubicBezTo>
                <a:lnTo>
                  <a:pt x="550" y="0"/>
                </a:lnTo>
                <a:cubicBezTo>
                  <a:pt x="519" y="0"/>
                  <a:pt x="493" y="27"/>
                  <a:pt x="493" y="58"/>
                </a:cubicBezTo>
                <a:lnTo>
                  <a:pt x="493" y="187"/>
                </a:lnTo>
                <a:cubicBezTo>
                  <a:pt x="493" y="220"/>
                  <a:pt x="519" y="245"/>
                  <a:pt x="550" y="245"/>
                </a:cubicBezTo>
                <a:lnTo>
                  <a:pt x="673" y="245"/>
                </a:lnTo>
                <a:cubicBezTo>
                  <a:pt x="716" y="325"/>
                  <a:pt x="738" y="415"/>
                  <a:pt x="738" y="507"/>
                </a:cubicBezTo>
                <a:cubicBezTo>
                  <a:pt x="738" y="656"/>
                  <a:pt x="680" y="795"/>
                  <a:pt x="574" y="903"/>
                </a:cubicBezTo>
                <a:cubicBezTo>
                  <a:pt x="469" y="1007"/>
                  <a:pt x="328" y="1065"/>
                  <a:pt x="179" y="1065"/>
                </a:cubicBezTo>
                <a:cubicBezTo>
                  <a:pt x="135" y="1065"/>
                  <a:pt x="91" y="1061"/>
                  <a:pt x="49" y="1050"/>
                </a:cubicBezTo>
                <a:cubicBezTo>
                  <a:pt x="29" y="1046"/>
                  <a:pt x="9" y="1058"/>
                  <a:pt x="4" y="1078"/>
                </a:cubicBezTo>
                <a:cubicBezTo>
                  <a:pt x="0" y="1098"/>
                  <a:pt x="11" y="1119"/>
                  <a:pt x="30" y="1123"/>
                </a:cubicBezTo>
                <a:cubicBezTo>
                  <a:pt x="79" y="1135"/>
                  <a:pt x="128" y="1140"/>
                  <a:pt x="179" y="1140"/>
                </a:cubicBezTo>
                <a:cubicBezTo>
                  <a:pt x="347" y="1140"/>
                  <a:pt x="507" y="1074"/>
                  <a:pt x="626" y="954"/>
                </a:cubicBezTo>
                <a:cubicBezTo>
                  <a:pt x="746" y="834"/>
                  <a:pt x="813" y="676"/>
                  <a:pt x="813" y="507"/>
                </a:cubicBezTo>
                <a:cubicBezTo>
                  <a:pt x="813" y="400"/>
                  <a:pt x="786" y="295"/>
                  <a:pt x="736" y="203"/>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7" name="Freeform 106">
            <a:extLst>
              <a:ext uri="{FF2B5EF4-FFF2-40B4-BE49-F238E27FC236}">
                <a16:creationId xmlns:a16="http://schemas.microsoft.com/office/drawing/2014/main" id="{8D728B79-51FA-004B-8C1E-DDE0255D913E}"/>
              </a:ext>
            </a:extLst>
          </p:cNvPr>
          <p:cNvSpPr>
            <a:spLocks noChangeArrowheads="1"/>
          </p:cNvSpPr>
          <p:nvPr/>
        </p:nvSpPr>
        <p:spPr bwMode="auto">
          <a:xfrm>
            <a:off x="6244955" y="10588020"/>
            <a:ext cx="527759" cy="735578"/>
          </a:xfrm>
          <a:custGeom>
            <a:avLst/>
            <a:gdLst>
              <a:gd name="T0" fmla="*/ 99972 w 852"/>
              <a:gd name="T1" fmla="*/ 399312 h 1186"/>
              <a:gd name="T2" fmla="*/ 66168 w 852"/>
              <a:gd name="T3" fmla="*/ 399312 h 1186"/>
              <a:gd name="T4" fmla="*/ 66168 w 852"/>
              <a:gd name="T5" fmla="*/ 365106 h 1186"/>
              <a:gd name="T6" fmla="*/ 99972 w 852"/>
              <a:gd name="T7" fmla="*/ 365106 h 1186"/>
              <a:gd name="T8" fmla="*/ 99972 w 852"/>
              <a:gd name="T9" fmla="*/ 399312 h 1186"/>
              <a:gd name="T10" fmla="*/ 106445 w 852"/>
              <a:gd name="T11" fmla="*/ 338821 h 1186"/>
              <a:gd name="T12" fmla="*/ 60055 w 852"/>
              <a:gd name="T13" fmla="*/ 338821 h 1186"/>
              <a:gd name="T14" fmla="*/ 60055 w 852"/>
              <a:gd name="T15" fmla="*/ 338821 h 1186"/>
              <a:gd name="T16" fmla="*/ 59695 w 852"/>
              <a:gd name="T17" fmla="*/ 338821 h 1186"/>
              <a:gd name="T18" fmla="*/ 59695 w 852"/>
              <a:gd name="T19" fmla="*/ 338821 h 1186"/>
              <a:gd name="T20" fmla="*/ 26611 w 852"/>
              <a:gd name="T21" fmla="*/ 228281 h 1186"/>
              <a:gd name="T22" fmla="*/ 26611 w 852"/>
              <a:gd name="T23" fmla="*/ 228281 h 1186"/>
              <a:gd name="T24" fmla="*/ 85587 w 852"/>
              <a:gd name="T25" fmla="*/ 85695 h 1186"/>
              <a:gd name="T26" fmla="*/ 85587 w 852"/>
              <a:gd name="T27" fmla="*/ 85695 h 1186"/>
              <a:gd name="T28" fmla="*/ 227993 w 852"/>
              <a:gd name="T29" fmla="*/ 26645 h 1186"/>
              <a:gd name="T30" fmla="*/ 227993 w 852"/>
              <a:gd name="T31" fmla="*/ 26645 h 1186"/>
              <a:gd name="T32" fmla="*/ 286969 w 852"/>
              <a:gd name="T33" fmla="*/ 35646 h 1186"/>
              <a:gd name="T34" fmla="*/ 286969 w 852"/>
              <a:gd name="T35" fmla="*/ 35646 h 1186"/>
              <a:gd name="T36" fmla="*/ 303511 w 852"/>
              <a:gd name="T37" fmla="*/ 26645 h 1186"/>
              <a:gd name="T38" fmla="*/ 303511 w 852"/>
              <a:gd name="T39" fmla="*/ 26645 h 1186"/>
              <a:gd name="T40" fmla="*/ 294880 w 852"/>
              <a:gd name="T41" fmla="*/ 10082 h 1186"/>
              <a:gd name="T42" fmla="*/ 294880 w 852"/>
              <a:gd name="T43" fmla="*/ 10082 h 1186"/>
              <a:gd name="T44" fmla="*/ 227993 w 852"/>
              <a:gd name="T45" fmla="*/ 0 h 1186"/>
              <a:gd name="T46" fmla="*/ 227993 w 852"/>
              <a:gd name="T47" fmla="*/ 0 h 1186"/>
              <a:gd name="T48" fmla="*/ 66528 w 852"/>
              <a:gd name="T49" fmla="*/ 66612 h 1186"/>
              <a:gd name="T50" fmla="*/ 66528 w 852"/>
              <a:gd name="T51" fmla="*/ 66612 h 1186"/>
              <a:gd name="T52" fmla="*/ 0 w 852"/>
              <a:gd name="T53" fmla="*/ 228281 h 1186"/>
              <a:gd name="T54" fmla="*/ 0 w 852"/>
              <a:gd name="T55" fmla="*/ 228281 h 1186"/>
              <a:gd name="T56" fmla="*/ 39557 w 852"/>
              <a:gd name="T57" fmla="*/ 356104 h 1186"/>
              <a:gd name="T58" fmla="*/ 39557 w 852"/>
              <a:gd name="T59" fmla="*/ 356104 h 1186"/>
              <a:gd name="T60" fmla="*/ 39557 w 852"/>
              <a:gd name="T61" fmla="*/ 359345 h 1186"/>
              <a:gd name="T62" fmla="*/ 39557 w 852"/>
              <a:gd name="T63" fmla="*/ 405793 h 1186"/>
              <a:gd name="T64" fmla="*/ 39557 w 852"/>
              <a:gd name="T65" fmla="*/ 405793 h 1186"/>
              <a:gd name="T66" fmla="*/ 60055 w 852"/>
              <a:gd name="T67" fmla="*/ 426677 h 1186"/>
              <a:gd name="T68" fmla="*/ 106445 w 852"/>
              <a:gd name="T69" fmla="*/ 426677 h 1186"/>
              <a:gd name="T70" fmla="*/ 106445 w 852"/>
              <a:gd name="T71" fmla="*/ 426677 h 1186"/>
              <a:gd name="T72" fmla="*/ 127302 w 852"/>
              <a:gd name="T73" fmla="*/ 405793 h 1186"/>
              <a:gd name="T74" fmla="*/ 127302 w 852"/>
              <a:gd name="T75" fmla="*/ 359345 h 1186"/>
              <a:gd name="T76" fmla="*/ 127302 w 852"/>
              <a:gd name="T77" fmla="*/ 359345 h 1186"/>
              <a:gd name="T78" fmla="*/ 106445 w 852"/>
              <a:gd name="T79" fmla="*/ 338821 h 1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2" h="1186">
                <a:moveTo>
                  <a:pt x="278" y="1109"/>
                </a:moveTo>
                <a:lnTo>
                  <a:pt x="184" y="1109"/>
                </a:lnTo>
                <a:lnTo>
                  <a:pt x="184" y="1014"/>
                </a:lnTo>
                <a:lnTo>
                  <a:pt x="278" y="1014"/>
                </a:lnTo>
                <a:lnTo>
                  <a:pt x="278" y="1109"/>
                </a:lnTo>
                <a:close/>
                <a:moveTo>
                  <a:pt x="296" y="941"/>
                </a:moveTo>
                <a:lnTo>
                  <a:pt x="167" y="941"/>
                </a:lnTo>
                <a:cubicBezTo>
                  <a:pt x="166" y="941"/>
                  <a:pt x="166" y="941"/>
                  <a:pt x="166" y="941"/>
                </a:cubicBezTo>
                <a:cubicBezTo>
                  <a:pt x="105" y="848"/>
                  <a:pt x="74" y="743"/>
                  <a:pt x="74" y="634"/>
                </a:cubicBezTo>
                <a:cubicBezTo>
                  <a:pt x="74" y="485"/>
                  <a:pt x="132" y="343"/>
                  <a:pt x="238" y="238"/>
                </a:cubicBezTo>
                <a:cubicBezTo>
                  <a:pt x="343" y="132"/>
                  <a:pt x="484" y="74"/>
                  <a:pt x="634" y="74"/>
                </a:cubicBezTo>
                <a:cubicBezTo>
                  <a:pt x="690" y="74"/>
                  <a:pt x="745" y="83"/>
                  <a:pt x="798" y="99"/>
                </a:cubicBezTo>
                <a:cubicBezTo>
                  <a:pt x="818" y="105"/>
                  <a:pt x="838" y="93"/>
                  <a:pt x="844" y="74"/>
                </a:cubicBezTo>
                <a:cubicBezTo>
                  <a:pt x="851" y="55"/>
                  <a:pt x="839" y="34"/>
                  <a:pt x="820" y="28"/>
                </a:cubicBezTo>
                <a:cubicBezTo>
                  <a:pt x="760" y="9"/>
                  <a:pt x="697" y="0"/>
                  <a:pt x="634" y="0"/>
                </a:cubicBezTo>
                <a:cubicBezTo>
                  <a:pt x="465" y="0"/>
                  <a:pt x="305" y="65"/>
                  <a:pt x="185" y="185"/>
                </a:cubicBezTo>
                <a:cubicBezTo>
                  <a:pt x="65" y="305"/>
                  <a:pt x="0" y="464"/>
                  <a:pt x="0" y="634"/>
                </a:cubicBezTo>
                <a:cubicBezTo>
                  <a:pt x="0" y="761"/>
                  <a:pt x="38" y="884"/>
                  <a:pt x="110" y="989"/>
                </a:cubicBezTo>
                <a:cubicBezTo>
                  <a:pt x="110" y="992"/>
                  <a:pt x="110" y="995"/>
                  <a:pt x="110" y="998"/>
                </a:cubicBezTo>
                <a:lnTo>
                  <a:pt x="110" y="1127"/>
                </a:lnTo>
                <a:cubicBezTo>
                  <a:pt x="110" y="1158"/>
                  <a:pt x="135" y="1185"/>
                  <a:pt x="167" y="1185"/>
                </a:cubicBezTo>
                <a:lnTo>
                  <a:pt x="296" y="1185"/>
                </a:lnTo>
                <a:cubicBezTo>
                  <a:pt x="327" y="1185"/>
                  <a:pt x="354" y="1158"/>
                  <a:pt x="354" y="1127"/>
                </a:cubicBezTo>
                <a:lnTo>
                  <a:pt x="354" y="998"/>
                </a:lnTo>
                <a:cubicBezTo>
                  <a:pt x="354" y="966"/>
                  <a:pt x="327" y="941"/>
                  <a:pt x="296" y="941"/>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8" name="Freeform 107">
            <a:extLst>
              <a:ext uri="{FF2B5EF4-FFF2-40B4-BE49-F238E27FC236}">
                <a16:creationId xmlns:a16="http://schemas.microsoft.com/office/drawing/2014/main" id="{A5D1EFE2-81F9-A241-831D-BA4DAC0DC760}"/>
              </a:ext>
            </a:extLst>
          </p:cNvPr>
          <p:cNvSpPr>
            <a:spLocks noChangeArrowheads="1"/>
          </p:cNvSpPr>
          <p:nvPr/>
        </p:nvSpPr>
        <p:spPr bwMode="auto">
          <a:xfrm>
            <a:off x="6608422" y="7866414"/>
            <a:ext cx="505881" cy="708235"/>
          </a:xfrm>
          <a:custGeom>
            <a:avLst/>
            <a:gdLst>
              <a:gd name="T0" fmla="*/ 204571 w 814"/>
              <a:gd name="T1" fmla="*/ 26666 h 1141"/>
              <a:gd name="T2" fmla="*/ 239207 w 814"/>
              <a:gd name="T3" fmla="*/ 26666 h 1141"/>
              <a:gd name="T4" fmla="*/ 239207 w 814"/>
              <a:gd name="T5" fmla="*/ 61620 h 1141"/>
              <a:gd name="T6" fmla="*/ 204571 w 814"/>
              <a:gd name="T7" fmla="*/ 61620 h 1141"/>
              <a:gd name="T8" fmla="*/ 204571 w 814"/>
              <a:gd name="T9" fmla="*/ 26666 h 1141"/>
              <a:gd name="T10" fmla="*/ 265545 w 814"/>
              <a:gd name="T11" fmla="*/ 73152 h 1141"/>
              <a:gd name="T12" fmla="*/ 265545 w 814"/>
              <a:gd name="T13" fmla="*/ 73152 h 1141"/>
              <a:gd name="T14" fmla="*/ 265906 w 814"/>
              <a:gd name="T15" fmla="*/ 67386 h 1141"/>
              <a:gd name="T16" fmla="*/ 265906 w 814"/>
              <a:gd name="T17" fmla="*/ 20900 h 1141"/>
              <a:gd name="T18" fmla="*/ 265906 w 814"/>
              <a:gd name="T19" fmla="*/ 20900 h 1141"/>
              <a:gd name="T20" fmla="*/ 245340 w 814"/>
              <a:gd name="T21" fmla="*/ 0 h 1141"/>
              <a:gd name="T22" fmla="*/ 198437 w 814"/>
              <a:gd name="T23" fmla="*/ 0 h 1141"/>
              <a:gd name="T24" fmla="*/ 198437 w 814"/>
              <a:gd name="T25" fmla="*/ 0 h 1141"/>
              <a:gd name="T26" fmla="*/ 177872 w 814"/>
              <a:gd name="T27" fmla="*/ 20900 h 1141"/>
              <a:gd name="T28" fmla="*/ 177872 w 814"/>
              <a:gd name="T29" fmla="*/ 67386 h 1141"/>
              <a:gd name="T30" fmla="*/ 177872 w 814"/>
              <a:gd name="T31" fmla="*/ 67386 h 1141"/>
              <a:gd name="T32" fmla="*/ 198437 w 814"/>
              <a:gd name="T33" fmla="*/ 88287 h 1141"/>
              <a:gd name="T34" fmla="*/ 242815 w 814"/>
              <a:gd name="T35" fmla="*/ 88287 h 1141"/>
              <a:gd name="T36" fmla="*/ 242815 w 814"/>
              <a:gd name="T37" fmla="*/ 88287 h 1141"/>
              <a:gd name="T38" fmla="*/ 266267 w 814"/>
              <a:gd name="T39" fmla="*/ 182699 h 1141"/>
              <a:gd name="T40" fmla="*/ 266267 w 814"/>
              <a:gd name="T41" fmla="*/ 182699 h 1141"/>
              <a:gd name="T42" fmla="*/ 207096 w 814"/>
              <a:gd name="T43" fmla="*/ 325399 h 1141"/>
              <a:gd name="T44" fmla="*/ 207096 w 814"/>
              <a:gd name="T45" fmla="*/ 325399 h 1141"/>
              <a:gd name="T46" fmla="*/ 64582 w 814"/>
              <a:gd name="T47" fmla="*/ 383776 h 1141"/>
              <a:gd name="T48" fmla="*/ 64582 w 814"/>
              <a:gd name="T49" fmla="*/ 383776 h 1141"/>
              <a:gd name="T50" fmla="*/ 17679 w 814"/>
              <a:gd name="T51" fmla="*/ 378371 h 1141"/>
              <a:gd name="T52" fmla="*/ 17679 w 814"/>
              <a:gd name="T53" fmla="*/ 378371 h 1141"/>
              <a:gd name="T54" fmla="*/ 1443 w 814"/>
              <a:gd name="T55" fmla="*/ 388461 h 1141"/>
              <a:gd name="T56" fmla="*/ 1443 w 814"/>
              <a:gd name="T57" fmla="*/ 388461 h 1141"/>
              <a:gd name="T58" fmla="*/ 10824 w 814"/>
              <a:gd name="T59" fmla="*/ 404677 h 1141"/>
              <a:gd name="T60" fmla="*/ 10824 w 814"/>
              <a:gd name="T61" fmla="*/ 404677 h 1141"/>
              <a:gd name="T62" fmla="*/ 64582 w 814"/>
              <a:gd name="T63" fmla="*/ 410803 h 1141"/>
              <a:gd name="T64" fmla="*/ 64582 w 814"/>
              <a:gd name="T65" fmla="*/ 410803 h 1141"/>
              <a:gd name="T66" fmla="*/ 225858 w 814"/>
              <a:gd name="T67" fmla="*/ 343777 h 1141"/>
              <a:gd name="T68" fmla="*/ 225858 w 814"/>
              <a:gd name="T69" fmla="*/ 343777 h 1141"/>
              <a:gd name="T70" fmla="*/ 293326 w 814"/>
              <a:gd name="T71" fmla="*/ 182699 h 1141"/>
              <a:gd name="T72" fmla="*/ 293326 w 814"/>
              <a:gd name="T73" fmla="*/ 182699 h 1141"/>
              <a:gd name="T74" fmla="*/ 265545 w 814"/>
              <a:gd name="T75" fmla="*/ 73152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14" h="1141">
                <a:moveTo>
                  <a:pt x="567" y="74"/>
                </a:moveTo>
                <a:lnTo>
                  <a:pt x="663" y="74"/>
                </a:lnTo>
                <a:lnTo>
                  <a:pt x="663" y="171"/>
                </a:lnTo>
                <a:lnTo>
                  <a:pt x="567" y="171"/>
                </a:lnTo>
                <a:lnTo>
                  <a:pt x="567" y="74"/>
                </a:lnTo>
                <a:close/>
                <a:moveTo>
                  <a:pt x="736" y="203"/>
                </a:moveTo>
                <a:lnTo>
                  <a:pt x="736" y="203"/>
                </a:lnTo>
                <a:cubicBezTo>
                  <a:pt x="736" y="197"/>
                  <a:pt x="737" y="193"/>
                  <a:pt x="737" y="187"/>
                </a:cubicBezTo>
                <a:lnTo>
                  <a:pt x="737" y="58"/>
                </a:lnTo>
                <a:cubicBezTo>
                  <a:pt x="737" y="27"/>
                  <a:pt x="710" y="0"/>
                  <a:pt x="680" y="0"/>
                </a:cubicBezTo>
                <a:lnTo>
                  <a:pt x="550" y="0"/>
                </a:lnTo>
                <a:cubicBezTo>
                  <a:pt x="519" y="0"/>
                  <a:pt x="493" y="27"/>
                  <a:pt x="493" y="58"/>
                </a:cubicBezTo>
                <a:lnTo>
                  <a:pt x="493" y="187"/>
                </a:lnTo>
                <a:cubicBezTo>
                  <a:pt x="493" y="220"/>
                  <a:pt x="519" y="245"/>
                  <a:pt x="550" y="245"/>
                </a:cubicBezTo>
                <a:lnTo>
                  <a:pt x="673" y="245"/>
                </a:lnTo>
                <a:cubicBezTo>
                  <a:pt x="716" y="325"/>
                  <a:pt x="738" y="415"/>
                  <a:pt x="738" y="507"/>
                </a:cubicBezTo>
                <a:cubicBezTo>
                  <a:pt x="738" y="656"/>
                  <a:pt x="680" y="795"/>
                  <a:pt x="574" y="903"/>
                </a:cubicBezTo>
                <a:cubicBezTo>
                  <a:pt x="469" y="1007"/>
                  <a:pt x="328" y="1065"/>
                  <a:pt x="179" y="1065"/>
                </a:cubicBezTo>
                <a:cubicBezTo>
                  <a:pt x="135" y="1065"/>
                  <a:pt x="91" y="1061"/>
                  <a:pt x="49" y="1050"/>
                </a:cubicBezTo>
                <a:cubicBezTo>
                  <a:pt x="29" y="1046"/>
                  <a:pt x="9" y="1058"/>
                  <a:pt x="4" y="1078"/>
                </a:cubicBezTo>
                <a:cubicBezTo>
                  <a:pt x="0" y="1098"/>
                  <a:pt x="11" y="1119"/>
                  <a:pt x="30" y="1123"/>
                </a:cubicBezTo>
                <a:cubicBezTo>
                  <a:pt x="79" y="1135"/>
                  <a:pt x="128" y="1140"/>
                  <a:pt x="179" y="1140"/>
                </a:cubicBezTo>
                <a:cubicBezTo>
                  <a:pt x="347" y="1140"/>
                  <a:pt x="507" y="1074"/>
                  <a:pt x="626" y="954"/>
                </a:cubicBezTo>
                <a:cubicBezTo>
                  <a:pt x="746" y="834"/>
                  <a:pt x="813" y="676"/>
                  <a:pt x="813" y="507"/>
                </a:cubicBezTo>
                <a:cubicBezTo>
                  <a:pt x="813" y="400"/>
                  <a:pt x="786" y="295"/>
                  <a:pt x="736" y="203"/>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 name="Freeform 108">
            <a:extLst>
              <a:ext uri="{FF2B5EF4-FFF2-40B4-BE49-F238E27FC236}">
                <a16:creationId xmlns:a16="http://schemas.microsoft.com/office/drawing/2014/main" id="{6F2DF4E1-988E-CA4A-92BA-2835A55AD75B}"/>
              </a:ext>
            </a:extLst>
          </p:cNvPr>
          <p:cNvSpPr>
            <a:spLocks noChangeArrowheads="1"/>
          </p:cNvSpPr>
          <p:nvPr/>
        </p:nvSpPr>
        <p:spPr bwMode="auto">
          <a:xfrm>
            <a:off x="6279461" y="7776177"/>
            <a:ext cx="527759" cy="735578"/>
          </a:xfrm>
          <a:custGeom>
            <a:avLst/>
            <a:gdLst>
              <a:gd name="T0" fmla="*/ 99972 w 852"/>
              <a:gd name="T1" fmla="*/ 399312 h 1186"/>
              <a:gd name="T2" fmla="*/ 66168 w 852"/>
              <a:gd name="T3" fmla="*/ 399312 h 1186"/>
              <a:gd name="T4" fmla="*/ 66168 w 852"/>
              <a:gd name="T5" fmla="*/ 365106 h 1186"/>
              <a:gd name="T6" fmla="*/ 99972 w 852"/>
              <a:gd name="T7" fmla="*/ 365106 h 1186"/>
              <a:gd name="T8" fmla="*/ 99972 w 852"/>
              <a:gd name="T9" fmla="*/ 399312 h 1186"/>
              <a:gd name="T10" fmla="*/ 106445 w 852"/>
              <a:gd name="T11" fmla="*/ 338821 h 1186"/>
              <a:gd name="T12" fmla="*/ 60055 w 852"/>
              <a:gd name="T13" fmla="*/ 338821 h 1186"/>
              <a:gd name="T14" fmla="*/ 60055 w 852"/>
              <a:gd name="T15" fmla="*/ 338821 h 1186"/>
              <a:gd name="T16" fmla="*/ 59695 w 852"/>
              <a:gd name="T17" fmla="*/ 338821 h 1186"/>
              <a:gd name="T18" fmla="*/ 59695 w 852"/>
              <a:gd name="T19" fmla="*/ 338821 h 1186"/>
              <a:gd name="T20" fmla="*/ 26611 w 852"/>
              <a:gd name="T21" fmla="*/ 228281 h 1186"/>
              <a:gd name="T22" fmla="*/ 26611 w 852"/>
              <a:gd name="T23" fmla="*/ 228281 h 1186"/>
              <a:gd name="T24" fmla="*/ 85587 w 852"/>
              <a:gd name="T25" fmla="*/ 85695 h 1186"/>
              <a:gd name="T26" fmla="*/ 85587 w 852"/>
              <a:gd name="T27" fmla="*/ 85695 h 1186"/>
              <a:gd name="T28" fmla="*/ 227993 w 852"/>
              <a:gd name="T29" fmla="*/ 26645 h 1186"/>
              <a:gd name="T30" fmla="*/ 227993 w 852"/>
              <a:gd name="T31" fmla="*/ 26645 h 1186"/>
              <a:gd name="T32" fmla="*/ 286969 w 852"/>
              <a:gd name="T33" fmla="*/ 35646 h 1186"/>
              <a:gd name="T34" fmla="*/ 286969 w 852"/>
              <a:gd name="T35" fmla="*/ 35646 h 1186"/>
              <a:gd name="T36" fmla="*/ 303511 w 852"/>
              <a:gd name="T37" fmla="*/ 26645 h 1186"/>
              <a:gd name="T38" fmla="*/ 303511 w 852"/>
              <a:gd name="T39" fmla="*/ 26645 h 1186"/>
              <a:gd name="T40" fmla="*/ 294880 w 852"/>
              <a:gd name="T41" fmla="*/ 10082 h 1186"/>
              <a:gd name="T42" fmla="*/ 294880 w 852"/>
              <a:gd name="T43" fmla="*/ 10082 h 1186"/>
              <a:gd name="T44" fmla="*/ 227993 w 852"/>
              <a:gd name="T45" fmla="*/ 0 h 1186"/>
              <a:gd name="T46" fmla="*/ 227993 w 852"/>
              <a:gd name="T47" fmla="*/ 0 h 1186"/>
              <a:gd name="T48" fmla="*/ 66528 w 852"/>
              <a:gd name="T49" fmla="*/ 66612 h 1186"/>
              <a:gd name="T50" fmla="*/ 66528 w 852"/>
              <a:gd name="T51" fmla="*/ 66612 h 1186"/>
              <a:gd name="T52" fmla="*/ 0 w 852"/>
              <a:gd name="T53" fmla="*/ 228281 h 1186"/>
              <a:gd name="T54" fmla="*/ 0 w 852"/>
              <a:gd name="T55" fmla="*/ 228281 h 1186"/>
              <a:gd name="T56" fmla="*/ 39557 w 852"/>
              <a:gd name="T57" fmla="*/ 356104 h 1186"/>
              <a:gd name="T58" fmla="*/ 39557 w 852"/>
              <a:gd name="T59" fmla="*/ 356104 h 1186"/>
              <a:gd name="T60" fmla="*/ 39557 w 852"/>
              <a:gd name="T61" fmla="*/ 359345 h 1186"/>
              <a:gd name="T62" fmla="*/ 39557 w 852"/>
              <a:gd name="T63" fmla="*/ 405793 h 1186"/>
              <a:gd name="T64" fmla="*/ 39557 w 852"/>
              <a:gd name="T65" fmla="*/ 405793 h 1186"/>
              <a:gd name="T66" fmla="*/ 60055 w 852"/>
              <a:gd name="T67" fmla="*/ 426677 h 1186"/>
              <a:gd name="T68" fmla="*/ 106445 w 852"/>
              <a:gd name="T69" fmla="*/ 426677 h 1186"/>
              <a:gd name="T70" fmla="*/ 106445 w 852"/>
              <a:gd name="T71" fmla="*/ 426677 h 1186"/>
              <a:gd name="T72" fmla="*/ 127302 w 852"/>
              <a:gd name="T73" fmla="*/ 405793 h 1186"/>
              <a:gd name="T74" fmla="*/ 127302 w 852"/>
              <a:gd name="T75" fmla="*/ 359345 h 1186"/>
              <a:gd name="T76" fmla="*/ 127302 w 852"/>
              <a:gd name="T77" fmla="*/ 359345 h 1186"/>
              <a:gd name="T78" fmla="*/ 106445 w 852"/>
              <a:gd name="T79" fmla="*/ 338821 h 1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2" h="1186">
                <a:moveTo>
                  <a:pt x="278" y="1109"/>
                </a:moveTo>
                <a:lnTo>
                  <a:pt x="184" y="1109"/>
                </a:lnTo>
                <a:lnTo>
                  <a:pt x="184" y="1014"/>
                </a:lnTo>
                <a:lnTo>
                  <a:pt x="278" y="1014"/>
                </a:lnTo>
                <a:lnTo>
                  <a:pt x="278" y="1109"/>
                </a:lnTo>
                <a:close/>
                <a:moveTo>
                  <a:pt x="296" y="941"/>
                </a:moveTo>
                <a:lnTo>
                  <a:pt x="167" y="941"/>
                </a:lnTo>
                <a:cubicBezTo>
                  <a:pt x="166" y="941"/>
                  <a:pt x="166" y="941"/>
                  <a:pt x="166" y="941"/>
                </a:cubicBezTo>
                <a:cubicBezTo>
                  <a:pt x="105" y="848"/>
                  <a:pt x="74" y="743"/>
                  <a:pt x="74" y="634"/>
                </a:cubicBezTo>
                <a:cubicBezTo>
                  <a:pt x="74" y="485"/>
                  <a:pt x="132" y="343"/>
                  <a:pt x="238" y="238"/>
                </a:cubicBezTo>
                <a:cubicBezTo>
                  <a:pt x="343" y="132"/>
                  <a:pt x="484" y="74"/>
                  <a:pt x="634" y="74"/>
                </a:cubicBezTo>
                <a:cubicBezTo>
                  <a:pt x="690" y="74"/>
                  <a:pt x="745" y="83"/>
                  <a:pt x="798" y="99"/>
                </a:cubicBezTo>
                <a:cubicBezTo>
                  <a:pt x="818" y="105"/>
                  <a:pt x="838" y="93"/>
                  <a:pt x="844" y="74"/>
                </a:cubicBezTo>
                <a:cubicBezTo>
                  <a:pt x="851" y="55"/>
                  <a:pt x="839" y="34"/>
                  <a:pt x="820" y="28"/>
                </a:cubicBezTo>
                <a:cubicBezTo>
                  <a:pt x="760" y="9"/>
                  <a:pt x="697" y="0"/>
                  <a:pt x="634" y="0"/>
                </a:cubicBezTo>
                <a:cubicBezTo>
                  <a:pt x="465" y="0"/>
                  <a:pt x="305" y="65"/>
                  <a:pt x="185" y="185"/>
                </a:cubicBezTo>
                <a:cubicBezTo>
                  <a:pt x="65" y="305"/>
                  <a:pt x="0" y="464"/>
                  <a:pt x="0" y="634"/>
                </a:cubicBezTo>
                <a:cubicBezTo>
                  <a:pt x="0" y="761"/>
                  <a:pt x="38" y="884"/>
                  <a:pt x="110" y="989"/>
                </a:cubicBezTo>
                <a:cubicBezTo>
                  <a:pt x="110" y="992"/>
                  <a:pt x="110" y="995"/>
                  <a:pt x="110" y="998"/>
                </a:cubicBezTo>
                <a:lnTo>
                  <a:pt x="110" y="1127"/>
                </a:lnTo>
                <a:cubicBezTo>
                  <a:pt x="110" y="1158"/>
                  <a:pt x="135" y="1185"/>
                  <a:pt x="167" y="1185"/>
                </a:cubicBezTo>
                <a:lnTo>
                  <a:pt x="296" y="1185"/>
                </a:lnTo>
                <a:cubicBezTo>
                  <a:pt x="327" y="1185"/>
                  <a:pt x="354" y="1158"/>
                  <a:pt x="354" y="1127"/>
                </a:cubicBezTo>
                <a:lnTo>
                  <a:pt x="354" y="998"/>
                </a:lnTo>
                <a:cubicBezTo>
                  <a:pt x="354" y="966"/>
                  <a:pt x="327" y="941"/>
                  <a:pt x="296" y="941"/>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 name="Freeform 111">
            <a:extLst>
              <a:ext uri="{FF2B5EF4-FFF2-40B4-BE49-F238E27FC236}">
                <a16:creationId xmlns:a16="http://schemas.microsoft.com/office/drawing/2014/main" id="{D6644C26-9C97-9A45-B458-A3DBFA40EB3D}"/>
              </a:ext>
            </a:extLst>
          </p:cNvPr>
          <p:cNvSpPr>
            <a:spLocks noChangeArrowheads="1"/>
          </p:cNvSpPr>
          <p:nvPr/>
        </p:nvSpPr>
        <p:spPr bwMode="auto">
          <a:xfrm>
            <a:off x="6572247" y="5067014"/>
            <a:ext cx="469945" cy="708235"/>
          </a:xfrm>
          <a:custGeom>
            <a:avLst/>
            <a:gdLst>
              <a:gd name="T0" fmla="*/ 204571 w 814"/>
              <a:gd name="T1" fmla="*/ 26666 h 1141"/>
              <a:gd name="T2" fmla="*/ 239207 w 814"/>
              <a:gd name="T3" fmla="*/ 26666 h 1141"/>
              <a:gd name="T4" fmla="*/ 239207 w 814"/>
              <a:gd name="T5" fmla="*/ 61620 h 1141"/>
              <a:gd name="T6" fmla="*/ 204571 w 814"/>
              <a:gd name="T7" fmla="*/ 61620 h 1141"/>
              <a:gd name="T8" fmla="*/ 204571 w 814"/>
              <a:gd name="T9" fmla="*/ 26666 h 1141"/>
              <a:gd name="T10" fmla="*/ 265545 w 814"/>
              <a:gd name="T11" fmla="*/ 73152 h 1141"/>
              <a:gd name="T12" fmla="*/ 265545 w 814"/>
              <a:gd name="T13" fmla="*/ 73152 h 1141"/>
              <a:gd name="T14" fmla="*/ 265906 w 814"/>
              <a:gd name="T15" fmla="*/ 67386 h 1141"/>
              <a:gd name="T16" fmla="*/ 265906 w 814"/>
              <a:gd name="T17" fmla="*/ 20900 h 1141"/>
              <a:gd name="T18" fmla="*/ 265906 w 814"/>
              <a:gd name="T19" fmla="*/ 20900 h 1141"/>
              <a:gd name="T20" fmla="*/ 245340 w 814"/>
              <a:gd name="T21" fmla="*/ 0 h 1141"/>
              <a:gd name="T22" fmla="*/ 198437 w 814"/>
              <a:gd name="T23" fmla="*/ 0 h 1141"/>
              <a:gd name="T24" fmla="*/ 198437 w 814"/>
              <a:gd name="T25" fmla="*/ 0 h 1141"/>
              <a:gd name="T26" fmla="*/ 177872 w 814"/>
              <a:gd name="T27" fmla="*/ 20900 h 1141"/>
              <a:gd name="T28" fmla="*/ 177872 w 814"/>
              <a:gd name="T29" fmla="*/ 67386 h 1141"/>
              <a:gd name="T30" fmla="*/ 177872 w 814"/>
              <a:gd name="T31" fmla="*/ 67386 h 1141"/>
              <a:gd name="T32" fmla="*/ 198437 w 814"/>
              <a:gd name="T33" fmla="*/ 88287 h 1141"/>
              <a:gd name="T34" fmla="*/ 242815 w 814"/>
              <a:gd name="T35" fmla="*/ 88287 h 1141"/>
              <a:gd name="T36" fmla="*/ 242815 w 814"/>
              <a:gd name="T37" fmla="*/ 88287 h 1141"/>
              <a:gd name="T38" fmla="*/ 266267 w 814"/>
              <a:gd name="T39" fmla="*/ 182699 h 1141"/>
              <a:gd name="T40" fmla="*/ 266267 w 814"/>
              <a:gd name="T41" fmla="*/ 182699 h 1141"/>
              <a:gd name="T42" fmla="*/ 207096 w 814"/>
              <a:gd name="T43" fmla="*/ 325399 h 1141"/>
              <a:gd name="T44" fmla="*/ 207096 w 814"/>
              <a:gd name="T45" fmla="*/ 325399 h 1141"/>
              <a:gd name="T46" fmla="*/ 64582 w 814"/>
              <a:gd name="T47" fmla="*/ 383776 h 1141"/>
              <a:gd name="T48" fmla="*/ 64582 w 814"/>
              <a:gd name="T49" fmla="*/ 383776 h 1141"/>
              <a:gd name="T50" fmla="*/ 17679 w 814"/>
              <a:gd name="T51" fmla="*/ 378371 h 1141"/>
              <a:gd name="T52" fmla="*/ 17679 w 814"/>
              <a:gd name="T53" fmla="*/ 378371 h 1141"/>
              <a:gd name="T54" fmla="*/ 1443 w 814"/>
              <a:gd name="T55" fmla="*/ 388461 h 1141"/>
              <a:gd name="T56" fmla="*/ 1443 w 814"/>
              <a:gd name="T57" fmla="*/ 388461 h 1141"/>
              <a:gd name="T58" fmla="*/ 10824 w 814"/>
              <a:gd name="T59" fmla="*/ 404677 h 1141"/>
              <a:gd name="T60" fmla="*/ 10824 w 814"/>
              <a:gd name="T61" fmla="*/ 404677 h 1141"/>
              <a:gd name="T62" fmla="*/ 64582 w 814"/>
              <a:gd name="T63" fmla="*/ 410803 h 1141"/>
              <a:gd name="T64" fmla="*/ 64582 w 814"/>
              <a:gd name="T65" fmla="*/ 410803 h 1141"/>
              <a:gd name="T66" fmla="*/ 225858 w 814"/>
              <a:gd name="T67" fmla="*/ 343777 h 1141"/>
              <a:gd name="T68" fmla="*/ 225858 w 814"/>
              <a:gd name="T69" fmla="*/ 343777 h 1141"/>
              <a:gd name="T70" fmla="*/ 293326 w 814"/>
              <a:gd name="T71" fmla="*/ 182699 h 1141"/>
              <a:gd name="T72" fmla="*/ 293326 w 814"/>
              <a:gd name="T73" fmla="*/ 182699 h 1141"/>
              <a:gd name="T74" fmla="*/ 265545 w 814"/>
              <a:gd name="T75" fmla="*/ 73152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14" h="1141">
                <a:moveTo>
                  <a:pt x="567" y="74"/>
                </a:moveTo>
                <a:lnTo>
                  <a:pt x="663" y="74"/>
                </a:lnTo>
                <a:lnTo>
                  <a:pt x="663" y="171"/>
                </a:lnTo>
                <a:lnTo>
                  <a:pt x="567" y="171"/>
                </a:lnTo>
                <a:lnTo>
                  <a:pt x="567" y="74"/>
                </a:lnTo>
                <a:close/>
                <a:moveTo>
                  <a:pt x="736" y="203"/>
                </a:moveTo>
                <a:lnTo>
                  <a:pt x="736" y="203"/>
                </a:lnTo>
                <a:cubicBezTo>
                  <a:pt x="736" y="197"/>
                  <a:pt x="737" y="193"/>
                  <a:pt x="737" y="187"/>
                </a:cubicBezTo>
                <a:lnTo>
                  <a:pt x="737" y="58"/>
                </a:lnTo>
                <a:cubicBezTo>
                  <a:pt x="737" y="27"/>
                  <a:pt x="710" y="0"/>
                  <a:pt x="680" y="0"/>
                </a:cubicBezTo>
                <a:lnTo>
                  <a:pt x="550" y="0"/>
                </a:lnTo>
                <a:cubicBezTo>
                  <a:pt x="519" y="0"/>
                  <a:pt x="493" y="27"/>
                  <a:pt x="493" y="58"/>
                </a:cubicBezTo>
                <a:lnTo>
                  <a:pt x="493" y="187"/>
                </a:lnTo>
                <a:cubicBezTo>
                  <a:pt x="493" y="220"/>
                  <a:pt x="519" y="245"/>
                  <a:pt x="550" y="245"/>
                </a:cubicBezTo>
                <a:lnTo>
                  <a:pt x="673" y="245"/>
                </a:lnTo>
                <a:cubicBezTo>
                  <a:pt x="716" y="325"/>
                  <a:pt x="738" y="415"/>
                  <a:pt x="738" y="507"/>
                </a:cubicBezTo>
                <a:cubicBezTo>
                  <a:pt x="738" y="656"/>
                  <a:pt x="680" y="795"/>
                  <a:pt x="574" y="903"/>
                </a:cubicBezTo>
                <a:cubicBezTo>
                  <a:pt x="469" y="1007"/>
                  <a:pt x="328" y="1065"/>
                  <a:pt x="179" y="1065"/>
                </a:cubicBezTo>
                <a:cubicBezTo>
                  <a:pt x="135" y="1065"/>
                  <a:pt x="91" y="1061"/>
                  <a:pt x="49" y="1050"/>
                </a:cubicBezTo>
                <a:cubicBezTo>
                  <a:pt x="29" y="1046"/>
                  <a:pt x="9" y="1058"/>
                  <a:pt x="4" y="1078"/>
                </a:cubicBezTo>
                <a:cubicBezTo>
                  <a:pt x="0" y="1098"/>
                  <a:pt x="11" y="1119"/>
                  <a:pt x="30" y="1123"/>
                </a:cubicBezTo>
                <a:cubicBezTo>
                  <a:pt x="79" y="1135"/>
                  <a:pt x="128" y="1140"/>
                  <a:pt x="179" y="1140"/>
                </a:cubicBezTo>
                <a:cubicBezTo>
                  <a:pt x="347" y="1140"/>
                  <a:pt x="507" y="1074"/>
                  <a:pt x="626" y="954"/>
                </a:cubicBezTo>
                <a:cubicBezTo>
                  <a:pt x="746" y="834"/>
                  <a:pt x="813" y="676"/>
                  <a:pt x="813" y="507"/>
                </a:cubicBezTo>
                <a:cubicBezTo>
                  <a:pt x="813" y="400"/>
                  <a:pt x="786" y="295"/>
                  <a:pt x="736" y="203"/>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3" name="Freeform 112">
            <a:extLst>
              <a:ext uri="{FF2B5EF4-FFF2-40B4-BE49-F238E27FC236}">
                <a16:creationId xmlns:a16="http://schemas.microsoft.com/office/drawing/2014/main" id="{CEEC2C4F-4273-5A43-9D11-B9005E1DEFCC}"/>
              </a:ext>
            </a:extLst>
          </p:cNvPr>
          <p:cNvSpPr>
            <a:spLocks noChangeArrowheads="1"/>
          </p:cNvSpPr>
          <p:nvPr/>
        </p:nvSpPr>
        <p:spPr bwMode="auto">
          <a:xfrm>
            <a:off x="6244380" y="4988960"/>
            <a:ext cx="527759" cy="735578"/>
          </a:xfrm>
          <a:custGeom>
            <a:avLst/>
            <a:gdLst>
              <a:gd name="T0" fmla="*/ 99972 w 852"/>
              <a:gd name="T1" fmla="*/ 399312 h 1186"/>
              <a:gd name="T2" fmla="*/ 66168 w 852"/>
              <a:gd name="T3" fmla="*/ 399312 h 1186"/>
              <a:gd name="T4" fmla="*/ 66168 w 852"/>
              <a:gd name="T5" fmla="*/ 365106 h 1186"/>
              <a:gd name="T6" fmla="*/ 99972 w 852"/>
              <a:gd name="T7" fmla="*/ 365106 h 1186"/>
              <a:gd name="T8" fmla="*/ 99972 w 852"/>
              <a:gd name="T9" fmla="*/ 399312 h 1186"/>
              <a:gd name="T10" fmla="*/ 106445 w 852"/>
              <a:gd name="T11" fmla="*/ 338821 h 1186"/>
              <a:gd name="T12" fmla="*/ 60055 w 852"/>
              <a:gd name="T13" fmla="*/ 338821 h 1186"/>
              <a:gd name="T14" fmla="*/ 60055 w 852"/>
              <a:gd name="T15" fmla="*/ 338821 h 1186"/>
              <a:gd name="T16" fmla="*/ 59695 w 852"/>
              <a:gd name="T17" fmla="*/ 338821 h 1186"/>
              <a:gd name="T18" fmla="*/ 59695 w 852"/>
              <a:gd name="T19" fmla="*/ 338821 h 1186"/>
              <a:gd name="T20" fmla="*/ 26611 w 852"/>
              <a:gd name="T21" fmla="*/ 228281 h 1186"/>
              <a:gd name="T22" fmla="*/ 26611 w 852"/>
              <a:gd name="T23" fmla="*/ 228281 h 1186"/>
              <a:gd name="T24" fmla="*/ 85587 w 852"/>
              <a:gd name="T25" fmla="*/ 85695 h 1186"/>
              <a:gd name="T26" fmla="*/ 85587 w 852"/>
              <a:gd name="T27" fmla="*/ 85695 h 1186"/>
              <a:gd name="T28" fmla="*/ 227993 w 852"/>
              <a:gd name="T29" fmla="*/ 26645 h 1186"/>
              <a:gd name="T30" fmla="*/ 227993 w 852"/>
              <a:gd name="T31" fmla="*/ 26645 h 1186"/>
              <a:gd name="T32" fmla="*/ 286969 w 852"/>
              <a:gd name="T33" fmla="*/ 35646 h 1186"/>
              <a:gd name="T34" fmla="*/ 286969 w 852"/>
              <a:gd name="T35" fmla="*/ 35646 h 1186"/>
              <a:gd name="T36" fmla="*/ 303511 w 852"/>
              <a:gd name="T37" fmla="*/ 26645 h 1186"/>
              <a:gd name="T38" fmla="*/ 303511 w 852"/>
              <a:gd name="T39" fmla="*/ 26645 h 1186"/>
              <a:gd name="T40" fmla="*/ 294880 w 852"/>
              <a:gd name="T41" fmla="*/ 10082 h 1186"/>
              <a:gd name="T42" fmla="*/ 294880 w 852"/>
              <a:gd name="T43" fmla="*/ 10082 h 1186"/>
              <a:gd name="T44" fmla="*/ 227993 w 852"/>
              <a:gd name="T45" fmla="*/ 0 h 1186"/>
              <a:gd name="T46" fmla="*/ 227993 w 852"/>
              <a:gd name="T47" fmla="*/ 0 h 1186"/>
              <a:gd name="T48" fmla="*/ 66528 w 852"/>
              <a:gd name="T49" fmla="*/ 66612 h 1186"/>
              <a:gd name="T50" fmla="*/ 66528 w 852"/>
              <a:gd name="T51" fmla="*/ 66612 h 1186"/>
              <a:gd name="T52" fmla="*/ 0 w 852"/>
              <a:gd name="T53" fmla="*/ 228281 h 1186"/>
              <a:gd name="T54" fmla="*/ 0 w 852"/>
              <a:gd name="T55" fmla="*/ 228281 h 1186"/>
              <a:gd name="T56" fmla="*/ 39557 w 852"/>
              <a:gd name="T57" fmla="*/ 356104 h 1186"/>
              <a:gd name="T58" fmla="*/ 39557 w 852"/>
              <a:gd name="T59" fmla="*/ 356104 h 1186"/>
              <a:gd name="T60" fmla="*/ 39557 w 852"/>
              <a:gd name="T61" fmla="*/ 359345 h 1186"/>
              <a:gd name="T62" fmla="*/ 39557 w 852"/>
              <a:gd name="T63" fmla="*/ 405793 h 1186"/>
              <a:gd name="T64" fmla="*/ 39557 w 852"/>
              <a:gd name="T65" fmla="*/ 405793 h 1186"/>
              <a:gd name="T66" fmla="*/ 60055 w 852"/>
              <a:gd name="T67" fmla="*/ 426677 h 1186"/>
              <a:gd name="T68" fmla="*/ 106445 w 852"/>
              <a:gd name="T69" fmla="*/ 426677 h 1186"/>
              <a:gd name="T70" fmla="*/ 106445 w 852"/>
              <a:gd name="T71" fmla="*/ 426677 h 1186"/>
              <a:gd name="T72" fmla="*/ 127302 w 852"/>
              <a:gd name="T73" fmla="*/ 405793 h 1186"/>
              <a:gd name="T74" fmla="*/ 127302 w 852"/>
              <a:gd name="T75" fmla="*/ 359345 h 1186"/>
              <a:gd name="T76" fmla="*/ 127302 w 852"/>
              <a:gd name="T77" fmla="*/ 359345 h 1186"/>
              <a:gd name="T78" fmla="*/ 106445 w 852"/>
              <a:gd name="T79" fmla="*/ 338821 h 1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2" h="1186">
                <a:moveTo>
                  <a:pt x="278" y="1109"/>
                </a:moveTo>
                <a:lnTo>
                  <a:pt x="184" y="1109"/>
                </a:lnTo>
                <a:lnTo>
                  <a:pt x="184" y="1014"/>
                </a:lnTo>
                <a:lnTo>
                  <a:pt x="278" y="1014"/>
                </a:lnTo>
                <a:lnTo>
                  <a:pt x="278" y="1109"/>
                </a:lnTo>
                <a:close/>
                <a:moveTo>
                  <a:pt x="296" y="941"/>
                </a:moveTo>
                <a:lnTo>
                  <a:pt x="167" y="941"/>
                </a:lnTo>
                <a:cubicBezTo>
                  <a:pt x="166" y="941"/>
                  <a:pt x="166" y="941"/>
                  <a:pt x="166" y="941"/>
                </a:cubicBezTo>
                <a:cubicBezTo>
                  <a:pt x="105" y="848"/>
                  <a:pt x="74" y="743"/>
                  <a:pt x="74" y="634"/>
                </a:cubicBezTo>
                <a:cubicBezTo>
                  <a:pt x="74" y="485"/>
                  <a:pt x="132" y="343"/>
                  <a:pt x="238" y="238"/>
                </a:cubicBezTo>
                <a:cubicBezTo>
                  <a:pt x="343" y="132"/>
                  <a:pt x="484" y="74"/>
                  <a:pt x="634" y="74"/>
                </a:cubicBezTo>
                <a:cubicBezTo>
                  <a:pt x="690" y="74"/>
                  <a:pt x="745" y="83"/>
                  <a:pt x="798" y="99"/>
                </a:cubicBezTo>
                <a:cubicBezTo>
                  <a:pt x="818" y="105"/>
                  <a:pt x="838" y="93"/>
                  <a:pt x="844" y="74"/>
                </a:cubicBezTo>
                <a:cubicBezTo>
                  <a:pt x="851" y="55"/>
                  <a:pt x="839" y="34"/>
                  <a:pt x="820" y="28"/>
                </a:cubicBezTo>
                <a:cubicBezTo>
                  <a:pt x="760" y="9"/>
                  <a:pt x="697" y="0"/>
                  <a:pt x="634" y="0"/>
                </a:cubicBezTo>
                <a:cubicBezTo>
                  <a:pt x="465" y="0"/>
                  <a:pt x="305" y="65"/>
                  <a:pt x="185" y="185"/>
                </a:cubicBezTo>
                <a:cubicBezTo>
                  <a:pt x="65" y="305"/>
                  <a:pt x="0" y="464"/>
                  <a:pt x="0" y="634"/>
                </a:cubicBezTo>
                <a:cubicBezTo>
                  <a:pt x="0" y="761"/>
                  <a:pt x="38" y="884"/>
                  <a:pt x="110" y="989"/>
                </a:cubicBezTo>
                <a:cubicBezTo>
                  <a:pt x="110" y="992"/>
                  <a:pt x="110" y="995"/>
                  <a:pt x="110" y="998"/>
                </a:cubicBezTo>
                <a:lnTo>
                  <a:pt x="110" y="1127"/>
                </a:lnTo>
                <a:cubicBezTo>
                  <a:pt x="110" y="1158"/>
                  <a:pt x="135" y="1185"/>
                  <a:pt x="167" y="1185"/>
                </a:cubicBezTo>
                <a:lnTo>
                  <a:pt x="296" y="1185"/>
                </a:lnTo>
                <a:cubicBezTo>
                  <a:pt x="327" y="1185"/>
                  <a:pt x="354" y="1158"/>
                  <a:pt x="354" y="1127"/>
                </a:cubicBezTo>
                <a:lnTo>
                  <a:pt x="354" y="998"/>
                </a:lnTo>
                <a:cubicBezTo>
                  <a:pt x="354" y="966"/>
                  <a:pt x="327" y="941"/>
                  <a:pt x="296" y="941"/>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7" name="Picture 6">
            <a:extLst>
              <a:ext uri="{FF2B5EF4-FFF2-40B4-BE49-F238E27FC236}">
                <a16:creationId xmlns:a16="http://schemas.microsoft.com/office/drawing/2014/main" id="{2E3244E3-056F-874E-B7E1-B8832F808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453" y="3297647"/>
            <a:ext cx="5597077" cy="10160848"/>
          </a:xfrm>
          <a:prstGeom prst="rect">
            <a:avLst/>
          </a:prstGeom>
        </p:spPr>
      </p:pic>
    </p:spTree>
    <p:extLst>
      <p:ext uri="{BB962C8B-B14F-4D97-AF65-F5344CB8AC3E}">
        <p14:creationId xmlns:p14="http://schemas.microsoft.com/office/powerpoint/2010/main" val="409637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9" grpId="0"/>
      <p:bldP spid="52" grpId="0"/>
      <p:bldP spid="78" grpId="0"/>
      <p:bldP spid="81" grpId="0"/>
      <p:bldP spid="93" grpId="0"/>
    </p:bldLst>
  </p:timing>
</p:sld>
</file>

<file path=ppt/theme/theme1.xml><?xml version="1.0" encoding="utf-8"?>
<a:theme xmlns:a="http://schemas.openxmlformats.org/drawingml/2006/main" name="Office Theme">
  <a:themeElements>
    <a:clrScheme name="Custom 9">
      <a:dk1>
        <a:srgbClr val="727272"/>
      </a:dk1>
      <a:lt1>
        <a:srgbClr val="FFFFFF"/>
      </a:lt1>
      <a:dk2>
        <a:srgbClr val="363E48"/>
      </a:dk2>
      <a:lt2>
        <a:srgbClr val="FFFFFF"/>
      </a:lt2>
      <a:accent1>
        <a:srgbClr val="2AA095"/>
      </a:accent1>
      <a:accent2>
        <a:srgbClr val="9BBB5C"/>
      </a:accent2>
      <a:accent3>
        <a:srgbClr val="FFDC3B"/>
      </a:accent3>
      <a:accent4>
        <a:srgbClr val="BE0059"/>
      </a:accent4>
      <a:accent5>
        <a:srgbClr val="2C4B69"/>
      </a:accent5>
      <a:accent6>
        <a:srgbClr val="6D6F6B"/>
      </a:accent6>
      <a:hlink>
        <a:srgbClr val="1E9272"/>
      </a:hlink>
      <a:folHlink>
        <a:srgbClr val="AC262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89514</TotalTime>
  <Words>5635</Words>
  <Application>Microsoft Macintosh PowerPoint</Application>
  <PresentationFormat>Custom</PresentationFormat>
  <Paragraphs>671</Paragraphs>
  <Slides>61</Slides>
  <Notes>61</Notes>
  <HiddenSlides>0</HiddenSlides>
  <MMClips>5</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61</vt:i4>
      </vt:variant>
    </vt:vector>
  </HeadingPairs>
  <TitlesOfParts>
    <vt:vector size="84" baseType="lpstr">
      <vt:lpstr>Arial Unicode MS</vt:lpstr>
      <vt:lpstr>맑은 고딕</vt:lpstr>
      <vt:lpstr>Arial</vt:lpstr>
      <vt:lpstr>Calibri</vt:lpstr>
      <vt:lpstr>Calibri Light</vt:lpstr>
      <vt:lpstr>Helvetica Light</vt:lpstr>
      <vt:lpstr>Lato</vt:lpstr>
      <vt:lpstr>Lato Black</vt:lpstr>
      <vt:lpstr>Lato Heavy</vt:lpstr>
      <vt:lpstr>Lato Light</vt:lpstr>
      <vt:lpstr>Lato Medium</vt:lpstr>
      <vt:lpstr>Lato Semibold</vt:lpstr>
      <vt:lpstr>Montserrat</vt:lpstr>
      <vt:lpstr>Montserrat Light</vt:lpstr>
      <vt:lpstr>Mr Dafoe</vt:lpstr>
      <vt:lpstr>Playfair Display</vt:lpstr>
      <vt:lpstr>Poppins</vt:lpstr>
      <vt:lpstr>Poppins Medium</vt:lpstr>
      <vt:lpstr>Raleway</vt:lpstr>
      <vt:lpstr>Roboto</vt:lpstr>
      <vt:lpstr>Roboto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Angela Watson</cp:lastModifiedBy>
  <cp:revision>15045</cp:revision>
  <dcterms:created xsi:type="dcterms:W3CDTF">2014-11-12T21:47:38Z</dcterms:created>
  <dcterms:modified xsi:type="dcterms:W3CDTF">2023-07-27T16:30:22Z</dcterms:modified>
  <cp:category/>
</cp:coreProperties>
</file>